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3" r:id="rId6"/>
    <p:sldId id="262" r:id="rId7"/>
    <p:sldId id="261" r:id="rId8"/>
    <p:sldId id="264" r:id="rId9"/>
    <p:sldId id="265" r:id="rId10"/>
    <p:sldId id="257" r:id="rId11"/>
    <p:sldId id="269" r:id="rId12"/>
    <p:sldId id="266" r:id="rId13"/>
    <p:sldId id="274" r:id="rId14"/>
    <p:sldId id="267" r:id="rId15"/>
    <p:sldId id="276" r:id="rId16"/>
    <p:sldId id="275" r:id="rId17"/>
  </p:sldIdLst>
  <p:sldSz cx="18288000" cy="10287000"/>
  <p:notesSz cx="6858000" cy="9144000"/>
  <p:embeddedFontLst>
    <p:embeddedFont>
      <p:font typeface="Archivo Black" panose="020B0604020202020204" charset="0"/>
      <p:regular r:id="rId19"/>
    </p:embeddedFont>
    <p:embeddedFont>
      <p:font typeface="Arial Black" panose="020B0A04020102020204" pitchFamily="34" charset="0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Noto Sans" panose="020B05020405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BA41AE41-DA6E-4718-8EDD-3B70B19AF2E3}">
          <p14:sldIdLst>
            <p14:sldId id="256"/>
            <p14:sldId id="258"/>
            <p14:sldId id="259"/>
            <p14:sldId id="260"/>
            <p14:sldId id="263"/>
            <p14:sldId id="262"/>
            <p14:sldId id="261"/>
            <p14:sldId id="264"/>
            <p14:sldId id="265"/>
            <p14:sldId id="257"/>
            <p14:sldId id="269"/>
            <p14:sldId id="266"/>
            <p14:sldId id="274"/>
            <p14:sldId id="267"/>
            <p14:sldId id="276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95F47E-AEEF-4BA5-86DF-8621967668D1}" v="42" dt="2024-01-05T10:47:38.605"/>
  </p1510:revLst>
</p1510:revInfo>
</file>

<file path=ppt/tableStyles.xml><?xml version="1.0" encoding="utf-8"?>
<a:tblStyleLst xmlns:a="http://schemas.openxmlformats.org/drawingml/2006/main" def="{D411DE7F-031D-42A6-8237-A5447FDC427F}">
  <a:tblStyle styleId="{D411DE7F-031D-42A6-8237-A5447FDC42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8327" autoAdjust="0"/>
  </p:normalViewPr>
  <p:slideViewPr>
    <p:cSldViewPr snapToGrid="0">
      <p:cViewPr varScale="1">
        <p:scale>
          <a:sx n="41" d="100"/>
          <a:sy n="41" d="100"/>
        </p:scale>
        <p:origin x="1398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jacane10@gmail.com" userId="72d0129783f43c7a" providerId="LiveId" clId="{C995F47E-AEEF-4BA5-86DF-8621967668D1}"/>
    <pc:docChg chg="undo redo custSel addSld delSld modSld sldOrd addSection delSection modSection">
      <pc:chgData name="andjacane10@gmail.com" userId="72d0129783f43c7a" providerId="LiveId" clId="{C995F47E-AEEF-4BA5-86DF-8621967668D1}" dt="2024-01-05T10:48:30.220" v="1445" actId="1076"/>
      <pc:docMkLst>
        <pc:docMk/>
      </pc:docMkLst>
      <pc:sldChg chg="addSp delSp modSp mod">
        <pc:chgData name="andjacane10@gmail.com" userId="72d0129783f43c7a" providerId="LiveId" clId="{C995F47E-AEEF-4BA5-86DF-8621967668D1}" dt="2024-01-05T10:42:58.331" v="1396" actId="14100"/>
        <pc:sldMkLst>
          <pc:docMk/>
          <pc:sldMk cId="0" sldId="256"/>
        </pc:sldMkLst>
        <pc:spChg chg="add mod">
          <ac:chgData name="andjacane10@gmail.com" userId="72d0129783f43c7a" providerId="LiveId" clId="{C995F47E-AEEF-4BA5-86DF-8621967668D1}" dt="2024-01-05T10:42:38.267" v="1395" actId="20577"/>
          <ac:spMkLst>
            <pc:docMk/>
            <pc:sldMk cId="0" sldId="256"/>
            <ac:spMk id="2" creationId="{30215F62-884F-1BCB-E524-EAB3FB88550A}"/>
          </ac:spMkLst>
        </pc:spChg>
        <pc:spChg chg="add del mod">
          <ac:chgData name="andjacane10@gmail.com" userId="72d0129783f43c7a" providerId="LiveId" clId="{C995F47E-AEEF-4BA5-86DF-8621967668D1}" dt="2024-01-05T10:38:02.367" v="1286"/>
          <ac:spMkLst>
            <pc:docMk/>
            <pc:sldMk cId="0" sldId="256"/>
            <ac:spMk id="3" creationId="{A3A154B2-D905-80E9-8B7E-B620AFED9A72}"/>
          </ac:spMkLst>
        </pc:spChg>
        <pc:spChg chg="add mod">
          <ac:chgData name="andjacane10@gmail.com" userId="72d0129783f43c7a" providerId="LiveId" clId="{C995F47E-AEEF-4BA5-86DF-8621967668D1}" dt="2024-01-05T10:41:09.293" v="1375" actId="255"/>
          <ac:spMkLst>
            <pc:docMk/>
            <pc:sldMk cId="0" sldId="256"/>
            <ac:spMk id="5" creationId="{6A0CD210-AFC8-F6CD-5B4A-FD24FC6AA201}"/>
          </ac:spMkLst>
        </pc:spChg>
        <pc:spChg chg="add mod">
          <ac:chgData name="andjacane10@gmail.com" userId="72d0129783f43c7a" providerId="LiveId" clId="{C995F47E-AEEF-4BA5-86DF-8621967668D1}" dt="2024-01-05T10:41:53.948" v="1386" actId="1076"/>
          <ac:spMkLst>
            <pc:docMk/>
            <pc:sldMk cId="0" sldId="256"/>
            <ac:spMk id="6" creationId="{18FECF8E-5F8D-D091-FFCD-313C83A24CDE}"/>
          </ac:spMkLst>
        </pc:spChg>
        <pc:spChg chg="mod">
          <ac:chgData name="andjacane10@gmail.com" userId="72d0129783f43c7a" providerId="LiveId" clId="{C995F47E-AEEF-4BA5-86DF-8621967668D1}" dt="2024-01-05T10:42:58.331" v="1396" actId="14100"/>
          <ac:spMkLst>
            <pc:docMk/>
            <pc:sldMk cId="0" sldId="256"/>
            <ac:spMk id="42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0:33:01.607" v="61" actId="1076"/>
          <ac:spMkLst>
            <pc:docMk/>
            <pc:sldMk cId="0" sldId="256"/>
            <ac:spMk id="46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0:31:20.567" v="5" actId="478"/>
          <ac:spMkLst>
            <pc:docMk/>
            <pc:sldMk cId="0" sldId="256"/>
            <ac:spMk id="48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0:31:26.118" v="7" actId="478"/>
          <ac:spMkLst>
            <pc:docMk/>
            <pc:sldMk cId="0" sldId="256"/>
            <ac:spMk id="4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8:00.644" v="1284" actId="255"/>
          <ac:spMkLst>
            <pc:docMk/>
            <pc:sldMk cId="0" sldId="256"/>
            <ac:spMk id="50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8:55.525" v="1319" actId="1076"/>
          <ac:spMkLst>
            <pc:docMk/>
            <pc:sldMk cId="0" sldId="256"/>
            <ac:spMk id="51" creationId="{00000000-0000-0000-0000-000000000000}"/>
          </ac:spMkLst>
        </pc:spChg>
        <pc:grpChg chg="del">
          <ac:chgData name="andjacane10@gmail.com" userId="72d0129783f43c7a" providerId="LiveId" clId="{C995F47E-AEEF-4BA5-86DF-8621967668D1}" dt="2024-01-04T20:31:20.567" v="5" actId="478"/>
          <ac:grpSpMkLst>
            <pc:docMk/>
            <pc:sldMk cId="0" sldId="256"/>
            <ac:grpSpMk id="47" creationId="{00000000-0000-0000-0000-000000000000}"/>
          </ac:grpSpMkLst>
        </pc:grpChg>
        <pc:picChg chg="add mod">
          <ac:chgData name="andjacane10@gmail.com" userId="72d0129783f43c7a" providerId="LiveId" clId="{C995F47E-AEEF-4BA5-86DF-8621967668D1}" dt="2024-01-05T10:37:24.908" v="1279" actId="1076"/>
          <ac:picMkLst>
            <pc:docMk/>
            <pc:sldMk cId="0" sldId="256"/>
            <ac:picMk id="4" creationId="{DE8F04ED-E62E-9776-860B-215617FCBDE3}"/>
          </ac:picMkLst>
        </pc:picChg>
        <pc:picChg chg="mod">
          <ac:chgData name="andjacane10@gmail.com" userId="72d0129783f43c7a" providerId="LiveId" clId="{C995F47E-AEEF-4BA5-86DF-8621967668D1}" dt="2024-01-04T20:32:29.862" v="60" actId="1076"/>
          <ac:picMkLst>
            <pc:docMk/>
            <pc:sldMk cId="0" sldId="256"/>
            <ac:picMk id="52" creationId="{00000000-0000-0000-0000-000000000000}"/>
          </ac:picMkLst>
        </pc:picChg>
      </pc:sldChg>
      <pc:sldChg chg="delSp modSp mod ord modNotes">
        <pc:chgData name="andjacane10@gmail.com" userId="72d0129783f43c7a" providerId="LiveId" clId="{C995F47E-AEEF-4BA5-86DF-8621967668D1}" dt="2024-01-05T10:31:20.044" v="1275" actId="1076"/>
        <pc:sldMkLst>
          <pc:docMk/>
          <pc:sldMk cId="0" sldId="257"/>
        </pc:sldMkLst>
        <pc:spChg chg="mod">
          <ac:chgData name="andjacane10@gmail.com" userId="72d0129783f43c7a" providerId="LiveId" clId="{C995F47E-AEEF-4BA5-86DF-8621967668D1}" dt="2024-01-05T10:30:05.052" v="1262" actId="1076"/>
          <ac:spMkLst>
            <pc:docMk/>
            <pc:sldMk cId="0" sldId="257"/>
            <ac:spMk id="6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35:49.436" v="820" actId="404"/>
          <ac:spMkLst>
            <pc:docMk/>
            <pc:sldMk cId="0" sldId="257"/>
            <ac:spMk id="64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1:13.352" v="1274" actId="1076"/>
          <ac:spMkLst>
            <pc:docMk/>
            <pc:sldMk cId="0" sldId="257"/>
            <ac:spMk id="65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0:22.849" v="1265" actId="1076"/>
          <ac:spMkLst>
            <pc:docMk/>
            <pc:sldMk cId="0" sldId="257"/>
            <ac:spMk id="66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0:40.137" v="1269" actId="1076"/>
          <ac:spMkLst>
            <pc:docMk/>
            <pc:sldMk cId="0" sldId="257"/>
            <ac:spMk id="67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10:30:11.295" v="1264" actId="478"/>
          <ac:spMkLst>
            <pc:docMk/>
            <pc:sldMk cId="0" sldId="257"/>
            <ac:spMk id="68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1:20.044" v="1275" actId="1076"/>
          <ac:spMkLst>
            <pc:docMk/>
            <pc:sldMk cId="0" sldId="257"/>
            <ac:spMk id="69" creationId="{00000000-0000-0000-0000-000000000000}"/>
          </ac:spMkLst>
        </pc:spChg>
        <pc:cxnChg chg="mod">
          <ac:chgData name="andjacane10@gmail.com" userId="72d0129783f43c7a" providerId="LiveId" clId="{C995F47E-AEEF-4BA5-86DF-8621967668D1}" dt="2024-01-04T23:48:06.768" v="872" actId="1076"/>
          <ac:cxnSpMkLst>
            <pc:docMk/>
            <pc:sldMk cId="0" sldId="257"/>
            <ac:cxnSpMk id="70" creationId="{00000000-0000-0000-0000-000000000000}"/>
          </ac:cxnSpMkLst>
        </pc:cxnChg>
        <pc:cxnChg chg="mod">
          <ac:chgData name="andjacane10@gmail.com" userId="72d0129783f43c7a" providerId="LiveId" clId="{C995F47E-AEEF-4BA5-86DF-8621967668D1}" dt="2024-01-04T23:48:28.557" v="875" actId="1076"/>
          <ac:cxnSpMkLst>
            <pc:docMk/>
            <pc:sldMk cId="0" sldId="257"/>
            <ac:cxnSpMk id="71" creationId="{00000000-0000-0000-0000-000000000000}"/>
          </ac:cxnSpMkLst>
        </pc:cxnChg>
      </pc:sldChg>
      <pc:sldChg chg="addSp delSp modSp mod ord">
        <pc:chgData name="andjacane10@gmail.com" userId="72d0129783f43c7a" providerId="LiveId" clId="{C995F47E-AEEF-4BA5-86DF-8621967668D1}" dt="2024-01-05T00:40:59.734" v="1242" actId="478"/>
        <pc:sldMkLst>
          <pc:docMk/>
          <pc:sldMk cId="0" sldId="258"/>
        </pc:sldMkLst>
        <pc:spChg chg="add del mod">
          <ac:chgData name="andjacane10@gmail.com" userId="72d0129783f43c7a" providerId="LiveId" clId="{C995F47E-AEEF-4BA5-86DF-8621967668D1}" dt="2024-01-04T20:43:23.958" v="232"/>
          <ac:spMkLst>
            <pc:docMk/>
            <pc:sldMk cId="0" sldId="258"/>
            <ac:spMk id="2" creationId="{263B75C1-F697-8E28-C3EC-BCD722901771}"/>
          </ac:spMkLst>
        </pc:spChg>
        <pc:spChg chg="add del mod">
          <ac:chgData name="andjacane10@gmail.com" userId="72d0129783f43c7a" providerId="LiveId" clId="{C995F47E-AEEF-4BA5-86DF-8621967668D1}" dt="2024-01-04T20:47:11.965" v="279"/>
          <ac:spMkLst>
            <pc:docMk/>
            <pc:sldMk cId="0" sldId="258"/>
            <ac:spMk id="3" creationId="{B21AF16E-57CA-D498-4121-C80E6C473265}"/>
          </ac:spMkLst>
        </pc:spChg>
        <pc:spChg chg="add mod">
          <ac:chgData name="andjacane10@gmail.com" userId="72d0129783f43c7a" providerId="LiveId" clId="{C995F47E-AEEF-4BA5-86DF-8621967668D1}" dt="2024-01-04T23:28:48.751" v="724" actId="255"/>
          <ac:spMkLst>
            <pc:docMk/>
            <pc:sldMk cId="0" sldId="258"/>
            <ac:spMk id="4" creationId="{1F582169-0FDA-193E-5708-CF93F2CF75B5}"/>
          </ac:spMkLst>
        </pc:spChg>
        <pc:spChg chg="add mod">
          <ac:chgData name="andjacane10@gmail.com" userId="72d0129783f43c7a" providerId="LiveId" clId="{C995F47E-AEEF-4BA5-86DF-8621967668D1}" dt="2024-01-04T23:28:02.121" v="716" actId="1076"/>
          <ac:spMkLst>
            <pc:docMk/>
            <pc:sldMk cId="0" sldId="258"/>
            <ac:spMk id="5" creationId="{A08E804C-5329-DE36-91F6-EB642ED06763}"/>
          </ac:spMkLst>
        </pc:spChg>
        <pc:spChg chg="add mod">
          <ac:chgData name="andjacane10@gmail.com" userId="72d0129783f43c7a" providerId="LiveId" clId="{C995F47E-AEEF-4BA5-86DF-8621967668D1}" dt="2024-01-04T23:27:56.173" v="715" actId="1076"/>
          <ac:spMkLst>
            <pc:docMk/>
            <pc:sldMk cId="0" sldId="258"/>
            <ac:spMk id="6" creationId="{B1A42D77-A45B-7470-8E6F-AA608112BBE6}"/>
          </ac:spMkLst>
        </pc:spChg>
        <pc:spChg chg="add mod">
          <ac:chgData name="andjacane10@gmail.com" userId="72d0129783f43c7a" providerId="LiveId" clId="{C995F47E-AEEF-4BA5-86DF-8621967668D1}" dt="2024-01-04T23:28:38.884" v="722" actId="1076"/>
          <ac:spMkLst>
            <pc:docMk/>
            <pc:sldMk cId="0" sldId="258"/>
            <ac:spMk id="7" creationId="{7D83DE50-AE2C-00CC-185B-7808AB59BBD3}"/>
          </ac:spMkLst>
        </pc:spChg>
        <pc:spChg chg="add del">
          <ac:chgData name="andjacane10@gmail.com" userId="72d0129783f43c7a" providerId="LiveId" clId="{C995F47E-AEEF-4BA5-86DF-8621967668D1}" dt="2024-01-05T00:38:22.790" v="1226" actId="478"/>
          <ac:spMkLst>
            <pc:docMk/>
            <pc:sldMk cId="0" sldId="258"/>
            <ac:spMk id="8" creationId="{A1A5F6AC-427E-4E0E-B6BF-AE31DBB92F80}"/>
          </ac:spMkLst>
        </pc:spChg>
        <pc:spChg chg="mod">
          <ac:chgData name="andjacane10@gmail.com" userId="72d0129783f43c7a" providerId="LiveId" clId="{C995F47E-AEEF-4BA5-86DF-8621967668D1}" dt="2024-01-04T23:28:13.811" v="718" actId="1076"/>
          <ac:spMkLst>
            <pc:docMk/>
            <pc:sldMk cId="0" sldId="258"/>
            <ac:spMk id="86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39:00.143" v="193" actId="478"/>
          <ac:spMkLst>
            <pc:docMk/>
            <pc:sldMk cId="0" sldId="258"/>
            <ac:spMk id="8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8:22.142" v="719" actId="1076"/>
          <ac:spMkLst>
            <pc:docMk/>
            <pc:sldMk cId="0" sldId="258"/>
            <ac:spMk id="88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38:53.635" v="191" actId="478"/>
          <ac:spMkLst>
            <pc:docMk/>
            <pc:sldMk cId="0" sldId="258"/>
            <ac:spMk id="8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8:08.955" v="717" actId="1076"/>
          <ac:spMkLst>
            <pc:docMk/>
            <pc:sldMk cId="0" sldId="258"/>
            <ac:spMk id="90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39:07.768" v="197" actId="478"/>
          <ac:spMkLst>
            <pc:docMk/>
            <pc:sldMk cId="0" sldId="258"/>
            <ac:spMk id="91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43:23.956" v="230"/>
          <ac:spMkLst>
            <pc:docMk/>
            <pc:sldMk cId="0" sldId="258"/>
            <ac:spMk id="92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4T20:47:41.250" v="281" actId="1076"/>
          <ac:grpSpMkLst>
            <pc:docMk/>
            <pc:sldMk cId="0" sldId="258"/>
            <ac:grpSpMk id="76" creationId="{00000000-0000-0000-0000-000000000000}"/>
          </ac:grpSpMkLst>
        </pc:grpChg>
        <pc:grpChg chg="mod">
          <ac:chgData name="andjacane10@gmail.com" userId="72d0129783f43c7a" providerId="LiveId" clId="{C995F47E-AEEF-4BA5-86DF-8621967668D1}" dt="2024-01-04T23:28:56.509" v="727" actId="1035"/>
          <ac:grpSpMkLst>
            <pc:docMk/>
            <pc:sldMk cId="0" sldId="258"/>
            <ac:grpSpMk id="79" creationId="{00000000-0000-0000-0000-000000000000}"/>
          </ac:grpSpMkLst>
        </pc:grpChg>
        <pc:picChg chg="del mod">
          <ac:chgData name="andjacane10@gmail.com" userId="72d0129783f43c7a" providerId="LiveId" clId="{C995F47E-AEEF-4BA5-86DF-8621967668D1}" dt="2024-01-04T20:39:17.574" v="199" actId="478"/>
          <ac:picMkLst>
            <pc:docMk/>
            <pc:sldMk cId="0" sldId="258"/>
            <ac:picMk id="93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0:39:20.912" v="201" actId="478"/>
          <ac:picMkLst>
            <pc:docMk/>
            <pc:sldMk cId="0" sldId="258"/>
            <ac:picMk id="94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0:39:19.308" v="200" actId="478"/>
          <ac:picMkLst>
            <pc:docMk/>
            <pc:sldMk cId="0" sldId="258"/>
            <ac:picMk id="95" creationId="{00000000-0000-0000-0000-000000000000}"/>
          </ac:picMkLst>
        </pc:picChg>
        <pc:cxnChg chg="add del mod">
          <ac:chgData name="andjacane10@gmail.com" userId="72d0129783f43c7a" providerId="LiveId" clId="{C995F47E-AEEF-4BA5-86DF-8621967668D1}" dt="2024-01-05T00:40:59.734" v="1242" actId="478"/>
          <ac:cxnSpMkLst>
            <pc:docMk/>
            <pc:sldMk cId="0" sldId="258"/>
            <ac:cxnSpMk id="10" creationId="{0C1AF900-3470-BF09-A58C-308B4EFBF38E}"/>
          </ac:cxnSpMkLst>
        </pc:cxnChg>
        <pc:cxnChg chg="add mod">
          <ac:chgData name="andjacane10@gmail.com" userId="72d0129783f43c7a" providerId="LiveId" clId="{C995F47E-AEEF-4BA5-86DF-8621967668D1}" dt="2024-01-05T00:40:31.687" v="1234" actId="14100"/>
          <ac:cxnSpMkLst>
            <pc:docMk/>
            <pc:sldMk cId="0" sldId="258"/>
            <ac:cxnSpMk id="12" creationId="{B5087C40-7FE1-5981-D244-755CD377D270}"/>
          </ac:cxnSpMkLst>
        </pc:cxnChg>
      </pc:sldChg>
      <pc:sldChg chg="addSp delSp modSp mod">
        <pc:chgData name="andjacane10@gmail.com" userId="72d0129783f43c7a" providerId="LiveId" clId="{C995F47E-AEEF-4BA5-86DF-8621967668D1}" dt="2024-01-04T23:31:48.823" v="778" actId="207"/>
        <pc:sldMkLst>
          <pc:docMk/>
          <pc:sldMk cId="0" sldId="259"/>
        </pc:sldMkLst>
        <pc:spChg chg="add del mod">
          <ac:chgData name="andjacane10@gmail.com" userId="72d0129783f43c7a" providerId="LiveId" clId="{C995F47E-AEEF-4BA5-86DF-8621967668D1}" dt="2024-01-04T23:31:48.823" v="778" actId="207"/>
          <ac:spMkLst>
            <pc:docMk/>
            <pc:sldMk cId="0" sldId="259"/>
            <ac:spMk id="10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1:05:15.525" v="408" actId="1076"/>
          <ac:spMkLst>
            <pc:docMk/>
            <pc:sldMk cId="0" sldId="259"/>
            <ac:spMk id="104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0:58:49.715" v="292" actId="478"/>
          <ac:spMkLst>
            <pc:docMk/>
            <pc:sldMk cId="0" sldId="259"/>
            <ac:spMk id="105" creationId="{00000000-0000-0000-0000-000000000000}"/>
          </ac:spMkLst>
        </pc:spChg>
        <pc:picChg chg="mod">
          <ac:chgData name="andjacane10@gmail.com" userId="72d0129783f43c7a" providerId="LiveId" clId="{C995F47E-AEEF-4BA5-86DF-8621967668D1}" dt="2024-01-04T21:05:28.468" v="411" actId="14100"/>
          <ac:picMkLst>
            <pc:docMk/>
            <pc:sldMk cId="0" sldId="259"/>
            <ac:picMk id="110" creationId="{00000000-0000-0000-0000-000000000000}"/>
          </ac:picMkLst>
        </pc:picChg>
      </pc:sldChg>
      <pc:sldChg chg="delSp modSp mod">
        <pc:chgData name="andjacane10@gmail.com" userId="72d0129783f43c7a" providerId="LiveId" clId="{C995F47E-AEEF-4BA5-86DF-8621967668D1}" dt="2024-01-04T21:10:01.559" v="453" actId="20577"/>
        <pc:sldMkLst>
          <pc:docMk/>
          <pc:sldMk cId="0" sldId="260"/>
        </pc:sldMkLst>
        <pc:spChg chg="del mod">
          <ac:chgData name="andjacane10@gmail.com" userId="72d0129783f43c7a" providerId="LiveId" clId="{C995F47E-AEEF-4BA5-86DF-8621967668D1}" dt="2024-01-04T21:00:40.191" v="352"/>
          <ac:spMkLst>
            <pc:docMk/>
            <pc:sldMk cId="0" sldId="260"/>
            <ac:spMk id="122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1:10:01.559" v="453" actId="20577"/>
          <ac:spMkLst>
            <pc:docMk/>
            <pc:sldMk cId="0" sldId="260"/>
            <ac:spMk id="123" creationId="{00000000-0000-0000-0000-000000000000}"/>
          </ac:spMkLst>
        </pc:spChg>
      </pc:sldChg>
      <pc:sldChg chg="addSp delSp modSp mod ord modNotes">
        <pc:chgData name="andjacane10@gmail.com" userId="72d0129783f43c7a" providerId="LiveId" clId="{C995F47E-AEEF-4BA5-86DF-8621967668D1}" dt="2024-01-04T23:32:11.167" v="786" actId="20577"/>
        <pc:sldMkLst>
          <pc:docMk/>
          <pc:sldMk cId="0" sldId="261"/>
        </pc:sldMkLst>
        <pc:spChg chg="mod">
          <ac:chgData name="andjacane10@gmail.com" userId="72d0129783f43c7a" providerId="LiveId" clId="{C995F47E-AEEF-4BA5-86DF-8621967668D1}" dt="2024-01-04T23:07:47.923" v="595"/>
          <ac:spMkLst>
            <pc:docMk/>
            <pc:sldMk cId="0" sldId="261"/>
            <ac:spMk id="3" creationId="{AF4FD5F2-CD75-9873-42A4-34D351DE4FF2}"/>
          </ac:spMkLst>
        </pc:spChg>
        <pc:spChg chg="mod">
          <ac:chgData name="andjacane10@gmail.com" userId="72d0129783f43c7a" providerId="LiveId" clId="{C995F47E-AEEF-4BA5-86DF-8621967668D1}" dt="2024-01-04T23:07:47.923" v="595"/>
          <ac:spMkLst>
            <pc:docMk/>
            <pc:sldMk cId="0" sldId="261"/>
            <ac:spMk id="4" creationId="{F019B9AF-4A38-66A1-8AE4-723115F3182D}"/>
          </ac:spMkLst>
        </pc:spChg>
        <pc:spChg chg="del mod topLvl">
          <ac:chgData name="andjacane10@gmail.com" userId="72d0129783f43c7a" providerId="LiveId" clId="{C995F47E-AEEF-4BA5-86DF-8621967668D1}" dt="2024-01-04T23:08:07.401" v="599" actId="478"/>
          <ac:spMkLst>
            <pc:docMk/>
            <pc:sldMk cId="0" sldId="261"/>
            <ac:spMk id="6" creationId="{95D1C6E7-4AE3-5469-ACA2-8A4975DE6D37}"/>
          </ac:spMkLst>
        </pc:spChg>
        <pc:spChg chg="del mod topLvl">
          <ac:chgData name="andjacane10@gmail.com" userId="72d0129783f43c7a" providerId="LiveId" clId="{C995F47E-AEEF-4BA5-86DF-8621967668D1}" dt="2024-01-04T23:08:05.079" v="598" actId="478"/>
          <ac:spMkLst>
            <pc:docMk/>
            <pc:sldMk cId="0" sldId="261"/>
            <ac:spMk id="7" creationId="{6607DA0E-E98C-D81F-EA77-E48C914B8208}"/>
          </ac:spMkLst>
        </pc:spChg>
        <pc:spChg chg="add del">
          <ac:chgData name="andjacane10@gmail.com" userId="72d0129783f43c7a" providerId="LiveId" clId="{C995F47E-AEEF-4BA5-86DF-8621967668D1}" dt="2024-01-04T23:09:05.567" v="608" actId="478"/>
          <ac:spMkLst>
            <pc:docMk/>
            <pc:sldMk cId="0" sldId="261"/>
            <ac:spMk id="9" creationId="{EE799445-3696-CC59-1A61-CFB69526BD0C}"/>
          </ac:spMkLst>
        </pc:spChg>
        <pc:spChg chg="add mod">
          <ac:chgData name="andjacane10@gmail.com" userId="72d0129783f43c7a" providerId="LiveId" clId="{C995F47E-AEEF-4BA5-86DF-8621967668D1}" dt="2024-01-04T23:08:57.782" v="607" actId="1076"/>
          <ac:spMkLst>
            <pc:docMk/>
            <pc:sldMk cId="0" sldId="261"/>
            <ac:spMk id="10" creationId="{3DFB0D89-DDE1-3CB4-365E-FF589867030D}"/>
          </ac:spMkLst>
        </pc:spChg>
        <pc:spChg chg="mod">
          <ac:chgData name="andjacane10@gmail.com" userId="72d0129783f43c7a" providerId="LiveId" clId="{C995F47E-AEEF-4BA5-86DF-8621967668D1}" dt="2024-01-04T23:32:11.167" v="786" actId="20577"/>
          <ac:spMkLst>
            <pc:docMk/>
            <pc:sldMk cId="0" sldId="261"/>
            <ac:spMk id="132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3:09:13.264" v="610" actId="478"/>
          <ac:spMkLst>
            <pc:docMk/>
            <pc:sldMk cId="0" sldId="261"/>
            <ac:spMk id="13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10:10.937" v="620" actId="1076"/>
          <ac:spMkLst>
            <pc:docMk/>
            <pc:sldMk cId="0" sldId="261"/>
            <ac:spMk id="134" creationId="{00000000-0000-0000-0000-000000000000}"/>
          </ac:spMkLst>
        </pc:spChg>
        <pc:grpChg chg="add mod">
          <ac:chgData name="andjacane10@gmail.com" userId="72d0129783f43c7a" providerId="LiveId" clId="{C995F47E-AEEF-4BA5-86DF-8621967668D1}" dt="2024-01-04T23:08:53.453" v="606" actId="1076"/>
          <ac:grpSpMkLst>
            <pc:docMk/>
            <pc:sldMk cId="0" sldId="261"/>
            <ac:grpSpMk id="2" creationId="{00D8E035-F55F-30ED-D44D-F08A504DD419}"/>
          </ac:grpSpMkLst>
        </pc:grpChg>
        <pc:grpChg chg="add del mod">
          <ac:chgData name="andjacane10@gmail.com" userId="72d0129783f43c7a" providerId="LiveId" clId="{C995F47E-AEEF-4BA5-86DF-8621967668D1}" dt="2024-01-04T23:08:05.079" v="598" actId="478"/>
          <ac:grpSpMkLst>
            <pc:docMk/>
            <pc:sldMk cId="0" sldId="261"/>
            <ac:grpSpMk id="5" creationId="{C9469DB9-3A6D-5CAD-C9A6-BCEA491D457B}"/>
          </ac:grpSpMkLst>
        </pc:grpChg>
      </pc:sldChg>
      <pc:sldChg chg="addSp delSp modSp mod">
        <pc:chgData name="andjacane10@gmail.com" userId="72d0129783f43c7a" providerId="LiveId" clId="{C995F47E-AEEF-4BA5-86DF-8621967668D1}" dt="2024-01-04T21:25:49.819" v="594" actId="1076"/>
        <pc:sldMkLst>
          <pc:docMk/>
          <pc:sldMk cId="0" sldId="262"/>
        </pc:sldMkLst>
        <pc:spChg chg="add mod">
          <ac:chgData name="andjacane10@gmail.com" userId="72d0129783f43c7a" providerId="LiveId" clId="{C995F47E-AEEF-4BA5-86DF-8621967668D1}" dt="2024-01-04T21:25:49.819" v="594" actId="1076"/>
          <ac:spMkLst>
            <pc:docMk/>
            <pc:sldMk cId="0" sldId="262"/>
            <ac:spMk id="6" creationId="{DF460481-10D6-F923-743D-1986B7D09419}"/>
          </ac:spMkLst>
        </pc:spChg>
        <pc:spChg chg="del mod">
          <ac:chgData name="andjacane10@gmail.com" userId="72d0129783f43c7a" providerId="LiveId" clId="{C995F47E-AEEF-4BA5-86DF-8621967668D1}" dt="2024-01-04T21:19:32.673" v="546" actId="478"/>
          <ac:spMkLst>
            <pc:docMk/>
            <pc:sldMk cId="0" sldId="262"/>
            <ac:spMk id="142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4T21:10:41.096" v="457" actId="478"/>
          <ac:spMkLst>
            <pc:docMk/>
            <pc:sldMk cId="0" sldId="262"/>
            <ac:spMk id="143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4T21:25:31.906" v="591" actId="1076"/>
          <ac:spMkLst>
            <pc:docMk/>
            <pc:sldMk cId="0" sldId="262"/>
            <ac:spMk id="145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1:10:49.811" v="459" actId="478"/>
          <ac:spMkLst>
            <pc:docMk/>
            <pc:sldMk cId="0" sldId="262"/>
            <ac:spMk id="146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4T21:25:39.523" v="592" actId="1076"/>
          <ac:spMkLst>
            <pc:docMk/>
            <pc:sldMk cId="0" sldId="262"/>
            <ac:spMk id="148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1:11:23.590" v="478" actId="478"/>
          <ac:spMkLst>
            <pc:docMk/>
            <pc:sldMk cId="0" sldId="262"/>
            <ac:spMk id="149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4T21:25:44.722" v="593" actId="1076"/>
          <ac:spMkLst>
            <pc:docMk/>
            <pc:sldMk cId="0" sldId="262"/>
            <ac:spMk id="151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4T21:11:54.968" v="498" actId="478"/>
          <ac:spMkLst>
            <pc:docMk/>
            <pc:sldMk cId="0" sldId="262"/>
            <ac:spMk id="152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4T21:10:36.315" v="455" actId="1076"/>
          <ac:grpSpMkLst>
            <pc:docMk/>
            <pc:sldMk cId="0" sldId="262"/>
            <ac:grpSpMk id="139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4T21:10:49.811" v="459" actId="478"/>
          <ac:grpSpMkLst>
            <pc:docMk/>
            <pc:sldMk cId="0" sldId="262"/>
            <ac:grpSpMk id="144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4T21:11:23.590" v="478" actId="478"/>
          <ac:grpSpMkLst>
            <pc:docMk/>
            <pc:sldMk cId="0" sldId="262"/>
            <ac:grpSpMk id="147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4T21:11:54.968" v="498" actId="478"/>
          <ac:grpSpMkLst>
            <pc:docMk/>
            <pc:sldMk cId="0" sldId="262"/>
            <ac:grpSpMk id="150" creationId="{00000000-0000-0000-0000-000000000000}"/>
          </ac:grpSpMkLst>
        </pc:grpChg>
        <pc:picChg chg="add mod">
          <ac:chgData name="andjacane10@gmail.com" userId="72d0129783f43c7a" providerId="LiveId" clId="{C995F47E-AEEF-4BA5-86DF-8621967668D1}" dt="2024-01-04T21:17:43.895" v="532" actId="1076"/>
          <ac:picMkLst>
            <pc:docMk/>
            <pc:sldMk cId="0" sldId="262"/>
            <ac:picMk id="2" creationId="{92B39F82-2F6E-ECBD-7B63-EC5A806D39D6}"/>
          </ac:picMkLst>
        </pc:picChg>
        <pc:picChg chg="add mod">
          <ac:chgData name="andjacane10@gmail.com" userId="72d0129783f43c7a" providerId="LiveId" clId="{C995F47E-AEEF-4BA5-86DF-8621967668D1}" dt="2024-01-04T21:19:30.582" v="545" actId="1076"/>
          <ac:picMkLst>
            <pc:docMk/>
            <pc:sldMk cId="0" sldId="262"/>
            <ac:picMk id="3" creationId="{CC1D6EA1-13BA-0799-E286-681A404633ED}"/>
          </ac:picMkLst>
        </pc:picChg>
        <pc:picChg chg="add mod">
          <ac:chgData name="andjacane10@gmail.com" userId="72d0129783f43c7a" providerId="LiveId" clId="{C995F47E-AEEF-4BA5-86DF-8621967668D1}" dt="2024-01-04T21:21:23.036" v="553" actId="1076"/>
          <ac:picMkLst>
            <pc:docMk/>
            <pc:sldMk cId="0" sldId="262"/>
            <ac:picMk id="4" creationId="{596CB953-2BA1-169F-CBF9-37603A20ADEF}"/>
          </ac:picMkLst>
        </pc:picChg>
        <pc:picChg chg="add del mod">
          <ac:chgData name="andjacane10@gmail.com" userId="72d0129783f43c7a" providerId="LiveId" clId="{C995F47E-AEEF-4BA5-86DF-8621967668D1}" dt="2024-01-04T21:22:30.635" v="556" actId="478"/>
          <ac:picMkLst>
            <pc:docMk/>
            <pc:sldMk cId="0" sldId="262"/>
            <ac:picMk id="5" creationId="{BF1D8267-B159-1460-8B84-43BC7AC82E9E}"/>
          </ac:picMkLst>
        </pc:picChg>
        <pc:picChg chg="del mod">
          <ac:chgData name="andjacane10@gmail.com" userId="72d0129783f43c7a" providerId="LiveId" clId="{C995F47E-AEEF-4BA5-86DF-8621967668D1}" dt="2024-01-04T21:17:35.870" v="529" actId="478"/>
          <ac:picMkLst>
            <pc:docMk/>
            <pc:sldMk cId="0" sldId="262"/>
            <ac:picMk id="153" creationId="{00000000-0000-0000-0000-000000000000}"/>
          </ac:picMkLst>
        </pc:picChg>
        <pc:picChg chg="del mod">
          <ac:chgData name="andjacane10@gmail.com" userId="72d0129783f43c7a" providerId="LiveId" clId="{C995F47E-AEEF-4BA5-86DF-8621967668D1}" dt="2024-01-04T21:18:39.585" v="534" actId="478"/>
          <ac:picMkLst>
            <pc:docMk/>
            <pc:sldMk cId="0" sldId="262"/>
            <ac:picMk id="154" creationId="{00000000-0000-0000-0000-000000000000}"/>
          </ac:picMkLst>
        </pc:picChg>
        <pc:picChg chg="add mod">
          <ac:chgData name="andjacane10@gmail.com" userId="72d0129783f43c7a" providerId="LiveId" clId="{C995F47E-AEEF-4BA5-86DF-8621967668D1}" dt="2024-01-04T21:23:12.177" v="565" actId="1076"/>
          <ac:picMkLst>
            <pc:docMk/>
            <pc:sldMk cId="0" sldId="262"/>
            <ac:picMk id="1026" creationId="{BBED1D57-CDD3-9C76-1FAB-877C3824FBB4}"/>
          </ac:picMkLst>
        </pc:picChg>
      </pc:sldChg>
      <pc:sldChg chg="addSp delSp modSp mod ord">
        <pc:chgData name="andjacane10@gmail.com" userId="72d0129783f43c7a" providerId="LiveId" clId="{C995F47E-AEEF-4BA5-86DF-8621967668D1}" dt="2024-01-04T23:31:56.018" v="779" actId="207"/>
        <pc:sldMkLst>
          <pc:docMk/>
          <pc:sldMk cId="0" sldId="263"/>
        </pc:sldMkLst>
        <pc:spChg chg="add mod">
          <ac:chgData name="andjacane10@gmail.com" userId="72d0129783f43c7a" providerId="LiveId" clId="{C995F47E-AEEF-4BA5-86DF-8621967668D1}" dt="2024-01-04T21:09:25.090" v="448" actId="14100"/>
          <ac:spMkLst>
            <pc:docMk/>
            <pc:sldMk cId="0" sldId="263"/>
            <ac:spMk id="2" creationId="{DE0BD50F-056B-FE38-6413-5B3F568B8DB2}"/>
          </ac:spMkLst>
        </pc:spChg>
        <pc:spChg chg="add mod">
          <ac:chgData name="andjacane10@gmail.com" userId="72d0129783f43c7a" providerId="LiveId" clId="{C995F47E-AEEF-4BA5-86DF-8621967668D1}" dt="2024-01-04T23:31:56.018" v="779" actId="207"/>
          <ac:spMkLst>
            <pc:docMk/>
            <pc:sldMk cId="0" sldId="263"/>
            <ac:spMk id="3" creationId="{A14D616C-EA25-4741-3CE2-964C62C95899}"/>
          </ac:spMkLst>
        </pc:spChg>
        <pc:spChg chg="mod">
          <ac:chgData name="andjacane10@gmail.com" userId="72d0129783f43c7a" providerId="LiveId" clId="{C995F47E-AEEF-4BA5-86DF-8621967668D1}" dt="2024-01-04T21:06:04.754" v="416" actId="1076"/>
          <ac:spMkLst>
            <pc:docMk/>
            <pc:sldMk cId="0" sldId="263"/>
            <ac:spMk id="161" creationId="{00000000-0000-0000-0000-000000000000}"/>
          </ac:spMkLst>
        </pc:spChg>
        <pc:spChg chg="add del mod">
          <ac:chgData name="andjacane10@gmail.com" userId="72d0129783f43c7a" providerId="LiveId" clId="{C995F47E-AEEF-4BA5-86DF-8621967668D1}" dt="2024-01-04T21:07:46.816" v="419" actId="478"/>
          <ac:spMkLst>
            <pc:docMk/>
            <pc:sldMk cId="0" sldId="263"/>
            <ac:spMk id="163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4T21:05:05.913" v="402" actId="1076"/>
          <ac:grpSpMkLst>
            <pc:docMk/>
            <pc:sldMk cId="0" sldId="263"/>
            <ac:grpSpMk id="160" creationId="{00000000-0000-0000-0000-000000000000}"/>
          </ac:grpSpMkLst>
        </pc:grpChg>
        <pc:picChg chg="mod">
          <ac:chgData name="andjacane10@gmail.com" userId="72d0129783f43c7a" providerId="LiveId" clId="{C995F47E-AEEF-4BA5-86DF-8621967668D1}" dt="2024-01-04T21:05:58.781" v="415" actId="1076"/>
          <ac:picMkLst>
            <pc:docMk/>
            <pc:sldMk cId="0" sldId="263"/>
            <ac:picMk id="169" creationId="{00000000-0000-0000-0000-000000000000}"/>
          </ac:picMkLst>
        </pc:picChg>
      </pc:sldChg>
      <pc:sldChg chg="addSp delSp modSp mod ord">
        <pc:chgData name="andjacane10@gmail.com" userId="72d0129783f43c7a" providerId="LiveId" clId="{C995F47E-AEEF-4BA5-86DF-8621967668D1}" dt="2024-01-04T23:29:56.906" v="775"/>
        <pc:sldMkLst>
          <pc:docMk/>
          <pc:sldMk cId="0" sldId="264"/>
        </pc:sldMkLst>
        <pc:spChg chg="add del mod">
          <ac:chgData name="andjacane10@gmail.com" userId="72d0129783f43c7a" providerId="LiveId" clId="{C995F47E-AEEF-4BA5-86DF-8621967668D1}" dt="2024-01-04T23:18:55.781" v="671" actId="1076"/>
          <ac:spMkLst>
            <pc:docMk/>
            <pc:sldMk cId="0" sldId="264"/>
            <ac:spMk id="17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46.486" v="696" actId="1076"/>
          <ac:spMkLst>
            <pc:docMk/>
            <pc:sldMk cId="0" sldId="264"/>
            <ac:spMk id="178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19:34.753" v="677" actId="1076"/>
          <ac:spMkLst>
            <pc:docMk/>
            <pc:sldMk cId="0" sldId="264"/>
            <ac:spMk id="17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36.685" v="695" actId="1076"/>
          <ac:spMkLst>
            <pc:docMk/>
            <pc:sldMk cId="0" sldId="264"/>
            <ac:spMk id="180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59.655" v="697" actId="1076"/>
          <ac:spMkLst>
            <pc:docMk/>
            <pc:sldMk cId="0" sldId="264"/>
            <ac:spMk id="181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26.943" v="693" actId="1076"/>
          <ac:spMkLst>
            <pc:docMk/>
            <pc:sldMk cId="0" sldId="264"/>
            <ac:spMk id="182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19:41.232" v="678" actId="1076"/>
          <ac:spMkLst>
            <pc:docMk/>
            <pc:sldMk cId="0" sldId="264"/>
            <ac:spMk id="18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1:32.258" v="694" actId="1076"/>
          <ac:spMkLst>
            <pc:docMk/>
            <pc:sldMk cId="0" sldId="264"/>
            <ac:spMk id="184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22:04.465" v="698" actId="1076"/>
          <ac:spMkLst>
            <pc:docMk/>
            <pc:sldMk cId="0" sldId="264"/>
            <ac:spMk id="185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4T23:21:21.526" v="692" actId="14100"/>
          <ac:grpSpMkLst>
            <pc:docMk/>
            <pc:sldMk cId="0" sldId="264"/>
            <ac:grpSpMk id="174" creationId="{00000000-0000-0000-0000-000000000000}"/>
          </ac:grpSpMkLst>
        </pc:grpChg>
      </pc:sldChg>
      <pc:sldChg chg="addSp delSp modSp mod ord">
        <pc:chgData name="andjacane10@gmail.com" userId="72d0129783f43c7a" providerId="LiveId" clId="{C995F47E-AEEF-4BA5-86DF-8621967668D1}" dt="2024-01-04T23:34:08.952" v="809" actId="1076"/>
        <pc:sldMkLst>
          <pc:docMk/>
          <pc:sldMk cId="0" sldId="265"/>
        </pc:sldMkLst>
        <pc:spChg chg="mod">
          <ac:chgData name="andjacane10@gmail.com" userId="72d0129783f43c7a" providerId="LiveId" clId="{C995F47E-AEEF-4BA5-86DF-8621967668D1}" dt="2024-01-04T23:33:24.680" v="794"/>
          <ac:spMkLst>
            <pc:docMk/>
            <pc:sldMk cId="0" sldId="265"/>
            <ac:spMk id="3" creationId="{5ED8CB5A-D59D-811F-B087-AE0AF826C68E}"/>
          </ac:spMkLst>
        </pc:spChg>
        <pc:spChg chg="mod">
          <ac:chgData name="andjacane10@gmail.com" userId="72d0129783f43c7a" providerId="LiveId" clId="{C995F47E-AEEF-4BA5-86DF-8621967668D1}" dt="2024-01-04T23:33:24.680" v="794"/>
          <ac:spMkLst>
            <pc:docMk/>
            <pc:sldMk cId="0" sldId="265"/>
            <ac:spMk id="4" creationId="{421907E1-7501-40C5-D15E-1876C99645ED}"/>
          </ac:spMkLst>
        </pc:spChg>
        <pc:spChg chg="add mod">
          <ac:chgData name="andjacane10@gmail.com" userId="72d0129783f43c7a" providerId="LiveId" clId="{C995F47E-AEEF-4BA5-86DF-8621967668D1}" dt="2024-01-04T23:34:08.952" v="809" actId="1076"/>
          <ac:spMkLst>
            <pc:docMk/>
            <pc:sldMk cId="0" sldId="265"/>
            <ac:spMk id="5" creationId="{FA2BFD97-FF46-F975-F75F-FA107C4E1AE3}"/>
          </ac:spMkLst>
        </pc:spChg>
        <pc:spChg chg="del mod">
          <ac:chgData name="andjacane10@gmail.com" userId="72d0129783f43c7a" providerId="LiveId" clId="{C995F47E-AEEF-4BA5-86DF-8621967668D1}" dt="2024-01-04T23:27:40.847" v="713"/>
          <ac:spMkLst>
            <pc:docMk/>
            <pc:sldMk cId="0" sldId="265"/>
            <ac:spMk id="19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33:14.193" v="793" actId="14100"/>
          <ac:spMkLst>
            <pc:docMk/>
            <pc:sldMk cId="0" sldId="265"/>
            <ac:spMk id="198" creationId="{00000000-0000-0000-0000-000000000000}"/>
          </ac:spMkLst>
        </pc:spChg>
        <pc:grpChg chg="add mod">
          <ac:chgData name="andjacane10@gmail.com" userId="72d0129783f43c7a" providerId="LiveId" clId="{C995F47E-AEEF-4BA5-86DF-8621967668D1}" dt="2024-01-04T23:33:24.680" v="794"/>
          <ac:grpSpMkLst>
            <pc:docMk/>
            <pc:sldMk cId="0" sldId="265"/>
            <ac:grpSpMk id="2" creationId="{A0410EBD-BBDB-741D-AC85-CB03D90D0750}"/>
          </ac:grpSpMkLst>
        </pc:grpChg>
        <pc:picChg chg="mod">
          <ac:chgData name="andjacane10@gmail.com" userId="72d0129783f43c7a" providerId="LiveId" clId="{C995F47E-AEEF-4BA5-86DF-8621967668D1}" dt="2024-01-04T23:23:00.800" v="710" actId="14100"/>
          <ac:picMkLst>
            <pc:docMk/>
            <pc:sldMk cId="0" sldId="265"/>
            <ac:picMk id="194" creationId="{00000000-0000-0000-0000-000000000000}"/>
          </ac:picMkLst>
        </pc:picChg>
        <pc:picChg chg="mod">
          <ac:chgData name="andjacane10@gmail.com" userId="72d0129783f43c7a" providerId="LiveId" clId="{C995F47E-AEEF-4BA5-86DF-8621967668D1}" dt="2024-01-04T23:22:53.656" v="708" actId="14100"/>
          <ac:picMkLst>
            <pc:docMk/>
            <pc:sldMk cId="0" sldId="265"/>
            <ac:picMk id="195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3:22:26.661" v="699" actId="478"/>
          <ac:picMkLst>
            <pc:docMk/>
            <pc:sldMk cId="0" sldId="265"/>
            <ac:picMk id="196" creationId="{00000000-0000-0000-0000-000000000000}"/>
          </ac:picMkLst>
        </pc:picChg>
      </pc:sldChg>
      <pc:sldChg chg="addSp delSp modSp mod">
        <pc:chgData name="andjacane10@gmail.com" userId="72d0129783f43c7a" providerId="LiveId" clId="{C995F47E-AEEF-4BA5-86DF-8621967668D1}" dt="2024-01-05T10:36:23.810" v="1276" actId="20577"/>
        <pc:sldMkLst>
          <pc:docMk/>
          <pc:sldMk cId="0" sldId="266"/>
        </pc:sldMkLst>
        <pc:spChg chg="add mod">
          <ac:chgData name="andjacane10@gmail.com" userId="72d0129783f43c7a" providerId="LiveId" clId="{C995F47E-AEEF-4BA5-86DF-8621967668D1}" dt="2024-01-05T00:05:11.685" v="1015" actId="1076"/>
          <ac:spMkLst>
            <pc:docMk/>
            <pc:sldMk cId="0" sldId="266"/>
            <ac:spMk id="5" creationId="{2BC0E0AB-C3BB-1737-BBEE-1C6F1A497D8C}"/>
          </ac:spMkLst>
        </pc:spChg>
        <pc:spChg chg="add mod">
          <ac:chgData name="andjacane10@gmail.com" userId="72d0129783f43c7a" providerId="LiveId" clId="{C995F47E-AEEF-4BA5-86DF-8621967668D1}" dt="2024-01-05T00:24:12.560" v="1073" actId="2710"/>
          <ac:spMkLst>
            <pc:docMk/>
            <pc:sldMk cId="0" sldId="266"/>
            <ac:spMk id="6" creationId="{D2FCAAEA-A8CF-8E69-404B-4A1C800BC408}"/>
          </ac:spMkLst>
        </pc:spChg>
        <pc:spChg chg="mod">
          <ac:chgData name="andjacane10@gmail.com" userId="72d0129783f43c7a" providerId="LiveId" clId="{C995F47E-AEEF-4BA5-86DF-8621967668D1}" dt="2024-01-04T23:56:22.205" v="945" actId="1076"/>
          <ac:spMkLst>
            <pc:docMk/>
            <pc:sldMk cId="0" sldId="266"/>
            <ac:spMk id="20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6:29.394" v="946" actId="1076"/>
          <ac:spMkLst>
            <pc:docMk/>
            <pc:sldMk cId="0" sldId="266"/>
            <ac:spMk id="208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6:35.727" v="947" actId="1076"/>
          <ac:spMkLst>
            <pc:docMk/>
            <pc:sldMk cId="0" sldId="266"/>
            <ac:spMk id="20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6:40.500" v="948" actId="1076"/>
          <ac:spMkLst>
            <pc:docMk/>
            <pc:sldMk cId="0" sldId="266"/>
            <ac:spMk id="210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5:30.147" v="935" actId="1076"/>
          <ac:spMkLst>
            <pc:docMk/>
            <pc:sldMk cId="0" sldId="266"/>
            <ac:spMk id="211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01:39.393" v="979" actId="1076"/>
          <ac:spMkLst>
            <pc:docMk/>
            <pc:sldMk cId="0" sldId="266"/>
            <ac:spMk id="213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23:57.531" v="1070" actId="2710"/>
          <ac:spMkLst>
            <pc:docMk/>
            <pc:sldMk cId="0" sldId="266"/>
            <ac:spMk id="214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03:01.424" v="993" actId="1076"/>
          <ac:spMkLst>
            <pc:docMk/>
            <pc:sldMk cId="0" sldId="266"/>
            <ac:spMk id="216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10:36:23.810" v="1276" actId="20577"/>
          <ac:spMkLst>
            <pc:docMk/>
            <pc:sldMk cId="0" sldId="266"/>
            <ac:spMk id="217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03:45.964" v="999" actId="1076"/>
          <ac:spMkLst>
            <pc:docMk/>
            <pc:sldMk cId="0" sldId="266"/>
            <ac:spMk id="219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24:02.444" v="1071" actId="2710"/>
          <ac:spMkLst>
            <pc:docMk/>
            <pc:sldMk cId="0" sldId="266"/>
            <ac:spMk id="220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04:23.190" v="1006" actId="1076"/>
          <ac:spMkLst>
            <pc:docMk/>
            <pc:sldMk cId="0" sldId="266"/>
            <ac:spMk id="222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24:08.039" v="1072" actId="2710"/>
          <ac:spMkLst>
            <pc:docMk/>
            <pc:sldMk cId="0" sldId="266"/>
            <ac:spMk id="223" creationId="{00000000-0000-0000-0000-000000000000}"/>
          </ac:spMkLst>
        </pc:spChg>
        <pc:picChg chg="add mod">
          <ac:chgData name="andjacane10@gmail.com" userId="72d0129783f43c7a" providerId="LiveId" clId="{C995F47E-AEEF-4BA5-86DF-8621967668D1}" dt="2024-01-04T23:57:22.340" v="950" actId="1076"/>
          <ac:picMkLst>
            <pc:docMk/>
            <pc:sldMk cId="0" sldId="266"/>
            <ac:picMk id="4" creationId="{E4982BEE-0792-B730-EA2A-2A1E05D62A14}"/>
          </ac:picMkLst>
        </pc:picChg>
        <pc:picChg chg="del">
          <ac:chgData name="andjacane10@gmail.com" userId="72d0129783f43c7a" providerId="LiveId" clId="{C995F47E-AEEF-4BA5-86DF-8621967668D1}" dt="2024-01-04T23:55:32.144" v="936" actId="478"/>
          <ac:picMkLst>
            <pc:docMk/>
            <pc:sldMk cId="0" sldId="266"/>
            <ac:picMk id="224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3:55:57.046" v="942" actId="478"/>
          <ac:picMkLst>
            <pc:docMk/>
            <pc:sldMk cId="0" sldId="266"/>
            <ac:picMk id="225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4T23:55:55.360" v="941" actId="478"/>
          <ac:picMkLst>
            <pc:docMk/>
            <pc:sldMk cId="0" sldId="266"/>
            <ac:picMk id="226" creationId="{00000000-0000-0000-0000-000000000000}"/>
          </ac:picMkLst>
        </pc:picChg>
        <pc:picChg chg="del mod">
          <ac:chgData name="andjacane10@gmail.com" userId="72d0129783f43c7a" providerId="LiveId" clId="{C995F47E-AEEF-4BA5-86DF-8621967668D1}" dt="2024-01-04T23:55:53.884" v="940" actId="478"/>
          <ac:picMkLst>
            <pc:docMk/>
            <pc:sldMk cId="0" sldId="266"/>
            <ac:picMk id="227" creationId="{00000000-0000-0000-0000-000000000000}"/>
          </ac:picMkLst>
        </pc:picChg>
        <pc:cxnChg chg="mod">
          <ac:chgData name="andjacane10@gmail.com" userId="72d0129783f43c7a" providerId="LiveId" clId="{C995F47E-AEEF-4BA5-86DF-8621967668D1}" dt="2024-01-04T23:57:27.116" v="951" actId="1076"/>
          <ac:cxnSpMkLst>
            <pc:docMk/>
            <pc:sldMk cId="0" sldId="266"/>
            <ac:cxnSpMk id="206" creationId="{00000000-0000-0000-0000-000000000000}"/>
          </ac:cxnSpMkLst>
        </pc:cxnChg>
      </pc:sldChg>
      <pc:sldChg chg="addSp delSp modSp mod modClrScheme chgLayout">
        <pc:chgData name="andjacane10@gmail.com" userId="72d0129783f43c7a" providerId="LiveId" clId="{C995F47E-AEEF-4BA5-86DF-8621967668D1}" dt="2024-01-05T00:36:41.959" v="1211" actId="207"/>
        <pc:sldMkLst>
          <pc:docMk/>
          <pc:sldMk cId="0" sldId="267"/>
        </pc:sldMkLst>
        <pc:spChg chg="add del mod ord">
          <ac:chgData name="andjacane10@gmail.com" userId="72d0129783f43c7a" providerId="LiveId" clId="{C995F47E-AEEF-4BA5-86DF-8621967668D1}" dt="2024-01-05T00:32:17.830" v="1146" actId="478"/>
          <ac:spMkLst>
            <pc:docMk/>
            <pc:sldMk cId="0" sldId="267"/>
            <ac:spMk id="2" creationId="{AD5C2295-6DC1-D753-147B-994F85462DC8}"/>
          </ac:spMkLst>
        </pc:spChg>
        <pc:spChg chg="add del mod ord">
          <ac:chgData name="andjacane10@gmail.com" userId="72d0129783f43c7a" providerId="LiveId" clId="{C995F47E-AEEF-4BA5-86DF-8621967668D1}" dt="2024-01-05T00:36:34.573" v="1209" actId="207"/>
          <ac:spMkLst>
            <pc:docMk/>
            <pc:sldMk cId="0" sldId="267"/>
            <ac:spMk id="3" creationId="{C5A30EE9-BE09-FC12-25F8-6FA8F2C35835}"/>
          </ac:spMkLst>
        </pc:spChg>
        <pc:spChg chg="add del mod ord">
          <ac:chgData name="andjacane10@gmail.com" userId="72d0129783f43c7a" providerId="LiveId" clId="{C995F47E-AEEF-4BA5-86DF-8621967668D1}" dt="2024-01-05T00:36:37.514" v="1210" actId="207"/>
          <ac:spMkLst>
            <pc:docMk/>
            <pc:sldMk cId="0" sldId="267"/>
            <ac:spMk id="4" creationId="{C8199665-E30B-910A-6A56-F85E849C5D73}"/>
          </ac:spMkLst>
        </pc:spChg>
        <pc:spChg chg="add del mod ord">
          <ac:chgData name="andjacane10@gmail.com" userId="72d0129783f43c7a" providerId="LiveId" clId="{C995F47E-AEEF-4BA5-86DF-8621967668D1}" dt="2024-01-05T00:33:25.613" v="1153" actId="700"/>
          <ac:spMkLst>
            <pc:docMk/>
            <pc:sldMk cId="0" sldId="267"/>
            <ac:spMk id="5" creationId="{8765F746-3DC0-27FB-8B24-094BBC0C65CE}"/>
          </ac:spMkLst>
        </pc:spChg>
        <pc:spChg chg="add del mod ord">
          <ac:chgData name="andjacane10@gmail.com" userId="72d0129783f43c7a" providerId="LiveId" clId="{C995F47E-AEEF-4BA5-86DF-8621967668D1}" dt="2024-01-05T00:33:25.613" v="1153" actId="700"/>
          <ac:spMkLst>
            <pc:docMk/>
            <pc:sldMk cId="0" sldId="267"/>
            <ac:spMk id="6" creationId="{BE76B8F1-D7CC-531E-C061-33B3C84EC7CD}"/>
          </ac:spMkLst>
        </pc:spChg>
        <pc:spChg chg="add mod">
          <ac:chgData name="andjacane10@gmail.com" userId="72d0129783f43c7a" providerId="LiveId" clId="{C995F47E-AEEF-4BA5-86DF-8621967668D1}" dt="2024-01-05T00:36:41.959" v="1211" actId="207"/>
          <ac:spMkLst>
            <pc:docMk/>
            <pc:sldMk cId="0" sldId="267"/>
            <ac:spMk id="7" creationId="{5E4A7257-2AD2-236F-213A-84BB48C21D34}"/>
          </ac:spMkLst>
        </pc:spChg>
        <pc:spChg chg="mod topLvl">
          <ac:chgData name="andjacane10@gmail.com" userId="72d0129783f43c7a" providerId="LiveId" clId="{C995F47E-AEEF-4BA5-86DF-8621967668D1}" dt="2024-01-05T00:31:19.769" v="1126" actId="478"/>
          <ac:spMkLst>
            <pc:docMk/>
            <pc:sldMk cId="0" sldId="267"/>
            <ac:spMk id="242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19.769" v="1126" actId="478"/>
          <ac:spMkLst>
            <pc:docMk/>
            <pc:sldMk cId="0" sldId="267"/>
            <ac:spMk id="243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5T00:31:25.542" v="1129" actId="478"/>
          <ac:spMkLst>
            <pc:docMk/>
            <pc:sldMk cId="0" sldId="267"/>
            <ac:spMk id="245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25.542" v="1129" actId="478"/>
          <ac:spMkLst>
            <pc:docMk/>
            <pc:sldMk cId="0" sldId="267"/>
            <ac:spMk id="246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9:39.292" v="1116" actId="478"/>
          <ac:spMkLst>
            <pc:docMk/>
            <pc:sldMk cId="0" sldId="267"/>
            <ac:spMk id="247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31:56.156" v="1140" actId="478"/>
          <ac:spMkLst>
            <pc:docMk/>
            <pc:sldMk cId="0" sldId="267"/>
            <ac:spMk id="248" creationId="{00000000-0000-0000-0000-000000000000}"/>
          </ac:spMkLst>
        </pc:spChg>
        <pc:spChg chg="mod topLvl">
          <ac:chgData name="andjacane10@gmail.com" userId="72d0129783f43c7a" providerId="LiveId" clId="{C995F47E-AEEF-4BA5-86DF-8621967668D1}" dt="2024-01-05T00:31:32.223" v="1132" actId="478"/>
          <ac:spMkLst>
            <pc:docMk/>
            <pc:sldMk cId="0" sldId="267"/>
            <ac:spMk id="250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32.223" v="1132" actId="478"/>
          <ac:spMkLst>
            <pc:docMk/>
            <pc:sldMk cId="0" sldId="267"/>
            <ac:spMk id="251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38.003" v="1134" actId="478"/>
          <ac:spMkLst>
            <pc:docMk/>
            <pc:sldMk cId="0" sldId="267"/>
            <ac:spMk id="253" creationId="{00000000-0000-0000-0000-000000000000}"/>
          </ac:spMkLst>
        </pc:spChg>
        <pc:spChg chg="del mod topLvl">
          <ac:chgData name="andjacane10@gmail.com" userId="72d0129783f43c7a" providerId="LiveId" clId="{C995F47E-AEEF-4BA5-86DF-8621967668D1}" dt="2024-01-05T00:31:50.238" v="1138" actId="478"/>
          <ac:spMkLst>
            <pc:docMk/>
            <pc:sldMk cId="0" sldId="267"/>
            <ac:spMk id="254" creationId="{00000000-0000-0000-0000-000000000000}"/>
          </ac:spMkLst>
        </pc:spChg>
        <pc:grpChg chg="mod">
          <ac:chgData name="andjacane10@gmail.com" userId="72d0129783f43c7a" providerId="LiveId" clId="{C995F47E-AEEF-4BA5-86DF-8621967668D1}" dt="2024-01-05T00:32:24.331" v="1147" actId="1076"/>
          <ac:grpSpMkLst>
            <pc:docMk/>
            <pc:sldMk cId="0" sldId="267"/>
            <ac:grpSpMk id="238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5T00:31:19.769" v="1126" actId="478"/>
          <ac:grpSpMkLst>
            <pc:docMk/>
            <pc:sldMk cId="0" sldId="267"/>
            <ac:grpSpMk id="241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5T00:31:25.542" v="1129" actId="478"/>
          <ac:grpSpMkLst>
            <pc:docMk/>
            <pc:sldMk cId="0" sldId="267"/>
            <ac:grpSpMk id="244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5T00:31:32.223" v="1132" actId="478"/>
          <ac:grpSpMkLst>
            <pc:docMk/>
            <pc:sldMk cId="0" sldId="267"/>
            <ac:grpSpMk id="249" creationId="{00000000-0000-0000-0000-000000000000}"/>
          </ac:grpSpMkLst>
        </pc:grpChg>
        <pc:grpChg chg="del">
          <ac:chgData name="andjacane10@gmail.com" userId="72d0129783f43c7a" providerId="LiveId" clId="{C995F47E-AEEF-4BA5-86DF-8621967668D1}" dt="2024-01-05T00:31:38.003" v="1134" actId="478"/>
          <ac:grpSpMkLst>
            <pc:docMk/>
            <pc:sldMk cId="0" sldId="267"/>
            <ac:grpSpMk id="252" creationId="{00000000-0000-0000-0000-000000000000}"/>
          </ac:grpSpMkLst>
        </pc:grpChg>
        <pc:picChg chg="del">
          <ac:chgData name="andjacane10@gmail.com" userId="72d0129783f43c7a" providerId="LiveId" clId="{C995F47E-AEEF-4BA5-86DF-8621967668D1}" dt="2024-01-05T00:29:41.908" v="1117" actId="478"/>
          <ac:picMkLst>
            <pc:docMk/>
            <pc:sldMk cId="0" sldId="267"/>
            <ac:picMk id="255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5T00:29:43.607" v="1118" actId="478"/>
          <ac:picMkLst>
            <pc:docMk/>
            <pc:sldMk cId="0" sldId="267"/>
            <ac:picMk id="256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5T00:29:45.327" v="1119" actId="478"/>
          <ac:picMkLst>
            <pc:docMk/>
            <pc:sldMk cId="0" sldId="267"/>
            <ac:picMk id="257" creationId="{00000000-0000-0000-0000-000000000000}"/>
          </ac:picMkLst>
        </pc:picChg>
        <pc:picChg chg="del">
          <ac:chgData name="andjacane10@gmail.com" userId="72d0129783f43c7a" providerId="LiveId" clId="{C995F47E-AEEF-4BA5-86DF-8621967668D1}" dt="2024-01-05T00:29:47.025" v="1120" actId="478"/>
          <ac:picMkLst>
            <pc:docMk/>
            <pc:sldMk cId="0" sldId="267"/>
            <ac:picMk id="258" creationId="{00000000-0000-0000-0000-000000000000}"/>
          </ac:picMkLst>
        </pc:picChg>
      </pc:sldChg>
      <pc:sldChg chg="del">
        <pc:chgData name="andjacane10@gmail.com" userId="72d0129783f43c7a" providerId="LiveId" clId="{C995F47E-AEEF-4BA5-86DF-8621967668D1}" dt="2024-01-05T00:36:55.644" v="1212" actId="2696"/>
        <pc:sldMkLst>
          <pc:docMk/>
          <pc:sldMk cId="0" sldId="268"/>
        </pc:sldMkLst>
      </pc:sldChg>
      <pc:sldChg chg="addSp delSp modSp mod ord modNotes">
        <pc:chgData name="andjacane10@gmail.com" userId="72d0129783f43c7a" providerId="LiveId" clId="{C995F47E-AEEF-4BA5-86DF-8621967668D1}" dt="2024-01-04T23:53:41.030" v="920" actId="14100"/>
        <pc:sldMkLst>
          <pc:docMk/>
          <pc:sldMk cId="0" sldId="269"/>
        </pc:sldMkLst>
        <pc:spChg chg="add mod">
          <ac:chgData name="andjacane10@gmail.com" userId="72d0129783f43c7a" providerId="LiveId" clId="{C995F47E-AEEF-4BA5-86DF-8621967668D1}" dt="2024-01-04T23:53:41.030" v="920" actId="14100"/>
          <ac:spMkLst>
            <pc:docMk/>
            <pc:sldMk cId="0" sldId="269"/>
            <ac:spMk id="2" creationId="{D3A2F273-32E3-FC1A-0E80-B0C5C25E7410}"/>
          </ac:spMkLst>
        </pc:spChg>
        <pc:spChg chg="add mod">
          <ac:chgData name="andjacane10@gmail.com" userId="72d0129783f43c7a" providerId="LiveId" clId="{C995F47E-AEEF-4BA5-86DF-8621967668D1}" dt="2024-01-04T23:53:35.426" v="919" actId="20577"/>
          <ac:spMkLst>
            <pc:docMk/>
            <pc:sldMk cId="0" sldId="269"/>
            <ac:spMk id="3" creationId="{235418AF-BF9C-6C08-426A-480C8E4D315C}"/>
          </ac:spMkLst>
        </pc:spChg>
        <pc:spChg chg="mod">
          <ac:chgData name="andjacane10@gmail.com" userId="72d0129783f43c7a" providerId="LiveId" clId="{C995F47E-AEEF-4BA5-86DF-8621967668D1}" dt="2024-01-04T23:50:40.122" v="890" actId="1076"/>
          <ac:spMkLst>
            <pc:docMk/>
            <pc:sldMk cId="0" sldId="269"/>
            <ac:spMk id="278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4T23:50:03.817" v="883" actId="20577"/>
          <ac:spMkLst>
            <pc:docMk/>
            <pc:sldMk cId="0" sldId="269"/>
            <ac:spMk id="287" creationId="{00000000-0000-0000-0000-000000000000}"/>
          </ac:spMkLst>
        </pc:spChg>
        <pc:grpChg chg="del mod">
          <ac:chgData name="andjacane10@gmail.com" userId="72d0129783f43c7a" providerId="LiveId" clId="{C995F47E-AEEF-4BA5-86DF-8621967668D1}" dt="2024-01-04T23:50:27.221" v="888" actId="478"/>
          <ac:grpSpMkLst>
            <pc:docMk/>
            <pc:sldMk cId="0" sldId="269"/>
            <ac:grpSpMk id="281" creationId="{00000000-0000-0000-0000-000000000000}"/>
          </ac:grpSpMkLst>
        </pc:grpChg>
        <pc:picChg chg="mod">
          <ac:chgData name="andjacane10@gmail.com" userId="72d0129783f43c7a" providerId="LiveId" clId="{C995F47E-AEEF-4BA5-86DF-8621967668D1}" dt="2024-01-04T23:50:19.813" v="885" actId="1076"/>
          <ac:picMkLst>
            <pc:docMk/>
            <pc:sldMk cId="0" sldId="269"/>
            <ac:picMk id="288" creationId="{00000000-0000-0000-0000-000000000000}"/>
          </ac:picMkLst>
        </pc:picChg>
      </pc:sldChg>
      <pc:sldChg chg="del">
        <pc:chgData name="andjacane10@gmail.com" userId="72d0129783f43c7a" providerId="LiveId" clId="{C995F47E-AEEF-4BA5-86DF-8621967668D1}" dt="2024-01-05T00:37:01.253" v="1213" actId="2696"/>
        <pc:sldMkLst>
          <pc:docMk/>
          <pc:sldMk cId="0" sldId="270"/>
        </pc:sldMkLst>
      </pc:sldChg>
      <pc:sldChg chg="modSp del mod">
        <pc:chgData name="andjacane10@gmail.com" userId="72d0129783f43c7a" providerId="LiveId" clId="{C995F47E-AEEF-4BA5-86DF-8621967668D1}" dt="2024-01-05T00:37:19.379" v="1216" actId="2696"/>
        <pc:sldMkLst>
          <pc:docMk/>
          <pc:sldMk cId="0" sldId="271"/>
        </pc:sldMkLst>
        <pc:grpChg chg="mod">
          <ac:chgData name="andjacane10@gmail.com" userId="72d0129783f43c7a" providerId="LiveId" clId="{C995F47E-AEEF-4BA5-86DF-8621967668D1}" dt="2024-01-05T00:28:45.381" v="1114" actId="1035"/>
          <ac:grpSpMkLst>
            <pc:docMk/>
            <pc:sldMk cId="0" sldId="271"/>
            <ac:grpSpMk id="354" creationId="{00000000-0000-0000-0000-000000000000}"/>
          </ac:grpSpMkLst>
        </pc:grpChg>
      </pc:sldChg>
      <pc:sldChg chg="del">
        <pc:chgData name="andjacane10@gmail.com" userId="72d0129783f43c7a" providerId="LiveId" clId="{C995F47E-AEEF-4BA5-86DF-8621967668D1}" dt="2024-01-05T00:37:12.489" v="1215" actId="2696"/>
        <pc:sldMkLst>
          <pc:docMk/>
          <pc:sldMk cId="0" sldId="272"/>
        </pc:sldMkLst>
      </pc:sldChg>
      <pc:sldChg chg="del">
        <pc:chgData name="andjacane10@gmail.com" userId="72d0129783f43c7a" providerId="LiveId" clId="{C995F47E-AEEF-4BA5-86DF-8621967668D1}" dt="2024-01-05T00:37:07.585" v="1214" actId="2696"/>
        <pc:sldMkLst>
          <pc:docMk/>
          <pc:sldMk cId="0" sldId="273"/>
        </pc:sldMkLst>
      </pc:sldChg>
      <pc:sldChg chg="addSp delSp modSp mod ord modClrScheme chgLayout modNotes">
        <pc:chgData name="andjacane10@gmail.com" userId="72d0129783f43c7a" providerId="LiveId" clId="{C995F47E-AEEF-4BA5-86DF-8621967668D1}" dt="2024-01-05T00:31:10.661" v="1123" actId="700"/>
        <pc:sldMkLst>
          <pc:docMk/>
          <pc:sldMk cId="0" sldId="274"/>
        </pc:sldMkLst>
        <pc:spChg chg="mod">
          <ac:chgData name="andjacane10@gmail.com" userId="72d0129783f43c7a" providerId="LiveId" clId="{C995F47E-AEEF-4BA5-86DF-8621967668D1}" dt="2024-01-05T00:26:04.535" v="1095"/>
          <ac:spMkLst>
            <pc:docMk/>
            <pc:sldMk cId="0" sldId="274"/>
            <ac:spMk id="3" creationId="{BD54168D-A7D7-79B5-8EB7-D97528E6CBD6}"/>
          </ac:spMkLst>
        </pc:spChg>
        <pc:spChg chg="mod">
          <ac:chgData name="andjacane10@gmail.com" userId="72d0129783f43c7a" providerId="LiveId" clId="{C995F47E-AEEF-4BA5-86DF-8621967668D1}" dt="2024-01-05T00:26:04.535" v="1095"/>
          <ac:spMkLst>
            <pc:docMk/>
            <pc:sldMk cId="0" sldId="274"/>
            <ac:spMk id="4" creationId="{CFEB9A73-1499-8D79-07E6-80AAC5EB9C34}"/>
          </ac:spMkLst>
        </pc:spChg>
        <pc:spChg chg="add del">
          <ac:chgData name="andjacane10@gmail.com" userId="72d0129783f43c7a" providerId="LiveId" clId="{C995F47E-AEEF-4BA5-86DF-8621967668D1}" dt="2024-01-05T00:26:26.549" v="1104" actId="22"/>
          <ac:spMkLst>
            <pc:docMk/>
            <pc:sldMk cId="0" sldId="274"/>
            <ac:spMk id="6" creationId="{A3A4838E-53AA-D297-3428-39AB7BC29249}"/>
          </ac:spMkLst>
        </pc:spChg>
        <pc:spChg chg="add mod">
          <ac:chgData name="andjacane10@gmail.com" userId="72d0129783f43c7a" providerId="LiveId" clId="{C995F47E-AEEF-4BA5-86DF-8621967668D1}" dt="2024-01-05T00:26:56.564" v="1109" actId="14100"/>
          <ac:spMkLst>
            <pc:docMk/>
            <pc:sldMk cId="0" sldId="274"/>
            <ac:spMk id="8" creationId="{EC472927-9D8C-CC9B-D488-2E90C7C7D64C}"/>
          </ac:spMkLst>
        </pc:spChg>
        <pc:spChg chg="add del mod ord">
          <ac:chgData name="andjacane10@gmail.com" userId="72d0129783f43c7a" providerId="LiveId" clId="{C995F47E-AEEF-4BA5-86DF-8621967668D1}" dt="2024-01-05T00:31:10.661" v="1123" actId="700"/>
          <ac:spMkLst>
            <pc:docMk/>
            <pc:sldMk cId="0" sldId="274"/>
            <ac:spMk id="9" creationId="{80DE34AF-D5E8-A2CC-5F1E-DF08C762FEC6}"/>
          </ac:spMkLst>
        </pc:spChg>
        <pc:spChg chg="add del mod ord">
          <ac:chgData name="andjacane10@gmail.com" userId="72d0129783f43c7a" providerId="LiveId" clId="{C995F47E-AEEF-4BA5-86DF-8621967668D1}" dt="2024-01-05T00:31:10.661" v="1123" actId="700"/>
          <ac:spMkLst>
            <pc:docMk/>
            <pc:sldMk cId="0" sldId="274"/>
            <ac:spMk id="10" creationId="{780C71CE-0B62-078A-247F-D35BD9CA730D}"/>
          </ac:spMkLst>
        </pc:spChg>
        <pc:spChg chg="add del mod ord">
          <ac:chgData name="andjacane10@gmail.com" userId="72d0129783f43c7a" providerId="LiveId" clId="{C995F47E-AEEF-4BA5-86DF-8621967668D1}" dt="2024-01-05T00:31:10.661" v="1123" actId="700"/>
          <ac:spMkLst>
            <pc:docMk/>
            <pc:sldMk cId="0" sldId="274"/>
            <ac:spMk id="11" creationId="{CB8E17EB-B895-BDCA-00DF-8122450ECF8E}"/>
          </ac:spMkLst>
        </pc:spChg>
        <pc:spChg chg="del">
          <ac:chgData name="andjacane10@gmail.com" userId="72d0129783f43c7a" providerId="LiveId" clId="{C995F47E-AEEF-4BA5-86DF-8621967668D1}" dt="2024-01-05T00:25:14.143" v="1087" actId="478"/>
          <ac:spMkLst>
            <pc:docMk/>
            <pc:sldMk cId="0" sldId="274"/>
            <ac:spMk id="400" creationId="{00000000-0000-0000-0000-000000000000}"/>
          </ac:spMkLst>
        </pc:spChg>
        <pc:spChg chg="del">
          <ac:chgData name="andjacane10@gmail.com" userId="72d0129783f43c7a" providerId="LiveId" clId="{C995F47E-AEEF-4BA5-86DF-8621967668D1}" dt="2024-01-05T00:25:11.257" v="1086" actId="478"/>
          <ac:spMkLst>
            <pc:docMk/>
            <pc:sldMk cId="0" sldId="274"/>
            <ac:spMk id="401" creationId="{00000000-0000-0000-0000-000000000000}"/>
          </ac:spMkLst>
        </pc:spChg>
        <pc:spChg chg="del">
          <ac:chgData name="andjacane10@gmail.com" userId="72d0129783f43c7a" providerId="LiveId" clId="{C995F47E-AEEF-4BA5-86DF-8621967668D1}" dt="2024-01-05T00:25:09.599" v="1085" actId="478"/>
          <ac:spMkLst>
            <pc:docMk/>
            <pc:sldMk cId="0" sldId="274"/>
            <ac:spMk id="402" creationId="{00000000-0000-0000-0000-000000000000}"/>
          </ac:spMkLst>
        </pc:spChg>
        <pc:spChg chg="del">
          <ac:chgData name="andjacane10@gmail.com" userId="72d0129783f43c7a" providerId="LiveId" clId="{C995F47E-AEEF-4BA5-86DF-8621967668D1}" dt="2024-01-05T00:24:58.090" v="1079" actId="478"/>
          <ac:spMkLst>
            <pc:docMk/>
            <pc:sldMk cId="0" sldId="274"/>
            <ac:spMk id="403" creationId="{00000000-0000-0000-0000-000000000000}"/>
          </ac:spMkLst>
        </pc:spChg>
        <pc:spChg chg="del">
          <ac:chgData name="andjacane10@gmail.com" userId="72d0129783f43c7a" providerId="LiveId" clId="{C995F47E-AEEF-4BA5-86DF-8621967668D1}" dt="2024-01-05T00:25:03.229" v="1082" actId="478"/>
          <ac:spMkLst>
            <pc:docMk/>
            <pc:sldMk cId="0" sldId="274"/>
            <ac:spMk id="404" creationId="{00000000-0000-0000-0000-000000000000}"/>
          </ac:spMkLst>
        </pc:spChg>
        <pc:spChg chg="mod">
          <ac:chgData name="andjacane10@gmail.com" userId="72d0129783f43c7a" providerId="LiveId" clId="{C995F47E-AEEF-4BA5-86DF-8621967668D1}" dt="2024-01-05T00:27:04.345" v="1110" actId="2710"/>
          <ac:spMkLst>
            <pc:docMk/>
            <pc:sldMk cId="0" sldId="274"/>
            <ac:spMk id="405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5:22.142" v="1091" actId="478"/>
          <ac:spMkLst>
            <pc:docMk/>
            <pc:sldMk cId="0" sldId="274"/>
            <ac:spMk id="406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5:18.095" v="1089" actId="478"/>
          <ac:spMkLst>
            <pc:docMk/>
            <pc:sldMk cId="0" sldId="274"/>
            <ac:spMk id="407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5:07.556" v="1084" actId="478"/>
          <ac:spMkLst>
            <pc:docMk/>
            <pc:sldMk cId="0" sldId="274"/>
            <ac:spMk id="408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4:56.219" v="1078" actId="478"/>
          <ac:spMkLst>
            <pc:docMk/>
            <pc:sldMk cId="0" sldId="274"/>
            <ac:spMk id="409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25:01.563" v="1081" actId="478"/>
          <ac:spMkLst>
            <pc:docMk/>
            <pc:sldMk cId="0" sldId="274"/>
            <ac:spMk id="410" creationId="{00000000-0000-0000-0000-000000000000}"/>
          </ac:spMkLst>
        </pc:spChg>
        <pc:grpChg chg="add mod">
          <ac:chgData name="andjacane10@gmail.com" userId="72d0129783f43c7a" providerId="LiveId" clId="{C995F47E-AEEF-4BA5-86DF-8621967668D1}" dt="2024-01-05T00:26:09.482" v="1096" actId="1076"/>
          <ac:grpSpMkLst>
            <pc:docMk/>
            <pc:sldMk cId="0" sldId="274"/>
            <ac:grpSpMk id="2" creationId="{D06A6811-9C08-06FE-FDAB-C3BE836B49CE}"/>
          </ac:grpSpMkLst>
        </pc:grpChg>
      </pc:sldChg>
      <pc:sldChg chg="delSp modSp mod">
        <pc:chgData name="andjacane10@gmail.com" userId="72d0129783f43c7a" providerId="LiveId" clId="{C995F47E-AEEF-4BA5-86DF-8621967668D1}" dt="2024-01-05T00:37:44.665" v="1224" actId="404"/>
        <pc:sldMkLst>
          <pc:docMk/>
          <pc:sldMk cId="0" sldId="275"/>
        </pc:sldMkLst>
        <pc:spChg chg="mod">
          <ac:chgData name="andjacane10@gmail.com" userId="72d0129783f43c7a" providerId="LiveId" clId="{C995F47E-AEEF-4BA5-86DF-8621967668D1}" dt="2024-01-05T00:37:44.665" v="1224" actId="404"/>
          <ac:spMkLst>
            <pc:docMk/>
            <pc:sldMk cId="0" sldId="275"/>
            <ac:spMk id="424" creationId="{00000000-0000-0000-0000-000000000000}"/>
          </ac:spMkLst>
        </pc:spChg>
        <pc:spChg chg="del mod">
          <ac:chgData name="andjacane10@gmail.com" userId="72d0129783f43c7a" providerId="LiveId" clId="{C995F47E-AEEF-4BA5-86DF-8621967668D1}" dt="2024-01-05T00:37:29.604" v="1218" actId="478"/>
          <ac:spMkLst>
            <pc:docMk/>
            <pc:sldMk cId="0" sldId="275"/>
            <ac:spMk id="425" creationId="{00000000-0000-0000-0000-000000000000}"/>
          </ac:spMkLst>
        </pc:spChg>
      </pc:sldChg>
      <pc:sldChg chg="modSp del mod">
        <pc:chgData name="andjacane10@gmail.com" userId="72d0129783f43c7a" providerId="LiveId" clId="{C995F47E-AEEF-4BA5-86DF-8621967668D1}" dt="2024-01-05T00:28:14.046" v="1112" actId="2696"/>
        <pc:sldMkLst>
          <pc:docMk/>
          <pc:sldMk cId="0" sldId="276"/>
        </pc:sldMkLst>
        <pc:grpChg chg="mod">
          <ac:chgData name="andjacane10@gmail.com" userId="72d0129783f43c7a" providerId="LiveId" clId="{C995F47E-AEEF-4BA5-86DF-8621967668D1}" dt="2024-01-04T21:13:14.068" v="526" actId="1076"/>
          <ac:grpSpMkLst>
            <pc:docMk/>
            <pc:sldMk cId="0" sldId="276"/>
            <ac:grpSpMk id="433" creationId="{00000000-0000-0000-0000-000000000000}"/>
          </ac:grpSpMkLst>
        </pc:grpChg>
      </pc:sldChg>
      <pc:sldChg chg="addSp delSp modSp new mod">
        <pc:chgData name="andjacane10@gmail.com" userId="72d0129783f43c7a" providerId="LiveId" clId="{C995F47E-AEEF-4BA5-86DF-8621967668D1}" dt="2024-01-05T10:48:30.220" v="1445" actId="1076"/>
        <pc:sldMkLst>
          <pc:docMk/>
          <pc:sldMk cId="657470849" sldId="276"/>
        </pc:sldMkLst>
        <pc:spChg chg="del mod">
          <ac:chgData name="andjacane10@gmail.com" userId="72d0129783f43c7a" providerId="LiveId" clId="{C995F47E-AEEF-4BA5-86DF-8621967668D1}" dt="2024-01-05T10:48:15.649" v="1442" actId="478"/>
          <ac:spMkLst>
            <pc:docMk/>
            <pc:sldMk cId="657470849" sldId="276"/>
            <ac:spMk id="2" creationId="{3736318A-C9FD-1B00-98DE-C9CD13A1241D}"/>
          </ac:spMkLst>
        </pc:spChg>
        <pc:spChg chg="mod">
          <ac:chgData name="andjacane10@gmail.com" userId="72d0129783f43c7a" providerId="LiveId" clId="{C995F47E-AEEF-4BA5-86DF-8621967668D1}" dt="2024-01-05T10:47:01.564" v="1429" actId="1076"/>
          <ac:spMkLst>
            <pc:docMk/>
            <pc:sldMk cId="657470849" sldId="276"/>
            <ac:spMk id="3" creationId="{5D0A86BA-2513-04D0-EEF5-887EC2A37D44}"/>
          </ac:spMkLst>
        </pc:spChg>
        <pc:spChg chg="add mod">
          <ac:chgData name="andjacane10@gmail.com" userId="72d0129783f43c7a" providerId="LiveId" clId="{C995F47E-AEEF-4BA5-86DF-8621967668D1}" dt="2024-01-05T10:46:50.959" v="1428" actId="14100"/>
          <ac:spMkLst>
            <pc:docMk/>
            <pc:sldMk cId="657470849" sldId="276"/>
            <ac:spMk id="7" creationId="{74D6C784-783E-6998-978F-C34271DA7449}"/>
          </ac:spMkLst>
        </pc:spChg>
        <pc:spChg chg="add del mod">
          <ac:chgData name="andjacane10@gmail.com" userId="72d0129783f43c7a" providerId="LiveId" clId="{C995F47E-AEEF-4BA5-86DF-8621967668D1}" dt="2024-01-05T10:47:27.081" v="1432" actId="478"/>
          <ac:spMkLst>
            <pc:docMk/>
            <pc:sldMk cId="657470849" sldId="276"/>
            <ac:spMk id="8" creationId="{D03E7644-DB9B-C7F7-1550-6ABF006B9B51}"/>
          </ac:spMkLst>
        </pc:spChg>
        <pc:spChg chg="add mod">
          <ac:chgData name="andjacane10@gmail.com" userId="72d0129783f43c7a" providerId="LiveId" clId="{C995F47E-AEEF-4BA5-86DF-8621967668D1}" dt="2024-01-05T10:48:30.220" v="1445" actId="1076"/>
          <ac:spMkLst>
            <pc:docMk/>
            <pc:sldMk cId="657470849" sldId="276"/>
            <ac:spMk id="9" creationId="{8257CA0A-32DF-11F3-A906-22677717A354}"/>
          </ac:spMkLst>
        </pc:spChg>
        <pc:cxnChg chg="add mod">
          <ac:chgData name="andjacane10@gmail.com" userId="72d0129783f43c7a" providerId="LiveId" clId="{C995F47E-AEEF-4BA5-86DF-8621967668D1}" dt="2024-01-05T10:46:03.014" v="1419" actId="208"/>
          <ac:cxnSpMkLst>
            <pc:docMk/>
            <pc:sldMk cId="657470849" sldId="276"/>
            <ac:cxnSpMk id="5" creationId="{8FF7923E-B47D-692D-D443-EAD2CDE250FD}"/>
          </ac:cxnSpMkLst>
        </pc:cxnChg>
      </pc:sldChg>
      <pc:sldChg chg="del">
        <pc:chgData name="andjacane10@gmail.com" userId="72d0129783f43c7a" providerId="LiveId" clId="{C995F47E-AEEF-4BA5-86DF-8621967668D1}" dt="2024-01-05T00:27:48.723" v="1111" actId="2696"/>
        <pc:sldMkLst>
          <pc:docMk/>
          <pc:sldMk cId="0" sldId="277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e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1" name="Google Shape;20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3" name="Google Shape;41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subTitle" idx="1"/>
          </p:nvPr>
        </p:nvSpPr>
        <p:spPr>
          <a:xfrm>
            <a:off x="5590675" y="27241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ctrTitle"/>
          </p:nvPr>
        </p:nvSpPr>
        <p:spPr>
          <a:xfrm>
            <a:off x="2990050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body" idx="1"/>
          </p:nvPr>
        </p:nvSpPr>
        <p:spPr>
          <a:xfrm>
            <a:off x="3188813" y="5908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800"/>
              <a:buNone/>
              <a:defRPr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800"/>
              <a:buNone/>
              <a:defRPr sz="28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777407" y="1028700"/>
            <a:ext cx="16725409" cy="8230956"/>
          </a:xfrm>
          <a:custGeom>
            <a:avLst/>
            <a:gdLst/>
            <a:ahLst/>
            <a:cxnLst/>
            <a:rect l="l" t="t" r="r" b="b"/>
            <a:pathLst>
              <a:path w="4404321" h="2167467" extrusionOk="0">
                <a:moveTo>
                  <a:pt x="0" y="0"/>
                </a:moveTo>
                <a:lnTo>
                  <a:pt x="4404321" y="0"/>
                </a:lnTo>
                <a:lnTo>
                  <a:pt x="4404321" y="2167467"/>
                </a:lnTo>
                <a:lnTo>
                  <a:pt x="0" y="2167467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4497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2"/>
          </p:nvPr>
        </p:nvSpPr>
        <p:spPr>
          <a:xfrm>
            <a:off x="8688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55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marL="2743200" lvl="5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marL="3200400" lvl="6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marL="3657600" lvl="7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marL="4114800" lvl="8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8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27" name="Google Shape;27;p8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5547" r="-204997"/>
              </a:stretch>
            </a:blipFill>
            <a:ln>
              <a:noFill/>
            </a:ln>
          </p:spPr>
        </p:sp>
        <p:sp>
          <p:nvSpPr>
            <p:cNvPr id="28" name="Google Shape;28;p8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sp>
        <p:nvSpPr>
          <p:cNvPr id="29" name="Google Shape;29;p8"/>
          <p:cNvSpPr/>
          <p:nvPr/>
        </p:nvSpPr>
        <p:spPr>
          <a:xfrm>
            <a:off x="770278" y="978858"/>
            <a:ext cx="16771192" cy="8593239"/>
          </a:xfrm>
          <a:custGeom>
            <a:avLst/>
            <a:gdLst/>
            <a:ahLst/>
            <a:cxnLst/>
            <a:rect l="l" t="t" r="r" b="b"/>
            <a:pathLst>
              <a:path w="4417075" h="2263225" extrusionOk="0">
                <a:moveTo>
                  <a:pt x="0" y="0"/>
                </a:moveTo>
                <a:lnTo>
                  <a:pt x="4417075" y="0"/>
                </a:lnTo>
                <a:lnTo>
                  <a:pt x="4417075" y="2263225"/>
                </a:lnTo>
                <a:lnTo>
                  <a:pt x="0" y="2263225"/>
                </a:lnTo>
                <a:close/>
              </a:path>
            </a:pathLst>
          </a:custGeom>
          <a:solidFill>
            <a:srgbClr val="0F1A38"/>
          </a:solidFill>
          <a:ln>
            <a:noFill/>
          </a:ln>
        </p:spPr>
      </p:sp>
      <p:sp>
        <p:nvSpPr>
          <p:cNvPr id="30" name="Google Shape;30;p8"/>
          <p:cNvSpPr/>
          <p:nvPr/>
        </p:nvSpPr>
        <p:spPr>
          <a:xfrm>
            <a:off x="1293927" y="1470225"/>
            <a:ext cx="15657436" cy="7608616"/>
          </a:xfrm>
          <a:custGeom>
            <a:avLst/>
            <a:gdLst/>
            <a:ahLst/>
            <a:cxnLst/>
            <a:rect l="l" t="t" r="r" b="b"/>
            <a:pathLst>
              <a:path w="4123742" h="2003902" extrusionOk="0">
                <a:moveTo>
                  <a:pt x="0" y="0"/>
                </a:moveTo>
                <a:lnTo>
                  <a:pt x="4123742" y="0"/>
                </a:lnTo>
                <a:lnTo>
                  <a:pt x="4123742" y="2003902"/>
                </a:lnTo>
                <a:lnTo>
                  <a:pt x="0" y="2003902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4013175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9384350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ctrTitle"/>
          </p:nvPr>
        </p:nvSpPr>
        <p:spPr>
          <a:xfrm>
            <a:off x="2876450" y="1778550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1467738" y="2707275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>
            <a:spLocks noGrp="1"/>
          </p:cNvSpPr>
          <p:nvPr>
            <p:ph type="pic" idx="2"/>
          </p:nvPr>
        </p:nvSpPr>
        <p:spPr>
          <a:xfrm>
            <a:off x="10976863" y="23490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1662463" y="400401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069750" y="1313200"/>
            <a:ext cx="11561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chivo Black"/>
              <a:buNone/>
              <a:defRPr sz="440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"/>
              <a:buChar char="•"/>
              <a:defRPr sz="32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"/>
              <a:buChar char="–"/>
              <a:defRPr sz="28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"/>
              <a:buChar char="•"/>
              <a:defRPr sz="24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–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»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ybertalents.com/blog/what-is-cyber-crime-types-examples-and-prevention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/>
        </p:nvSpPr>
        <p:spPr>
          <a:xfrm>
            <a:off x="16414829" y="0"/>
            <a:ext cx="7969172" cy="10287000"/>
          </a:xfrm>
          <a:custGeom>
            <a:avLst/>
            <a:gdLst/>
            <a:ahLst/>
            <a:cxnLst/>
            <a:rect l="l" t="t" r="r" b="b"/>
            <a:pathLst>
              <a:path w="11323471" h="10287000" extrusionOk="0">
                <a:moveTo>
                  <a:pt x="0" y="0"/>
                </a:moveTo>
                <a:lnTo>
                  <a:pt x="11323471" y="0"/>
                </a:lnTo>
                <a:lnTo>
                  <a:pt x="113234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701" r="-6656" b="-8700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43" name="Google Shape;43;p10"/>
          <p:cNvSpPr/>
          <p:nvPr/>
        </p:nvSpPr>
        <p:spPr>
          <a:xfrm>
            <a:off x="8863025" y="5988797"/>
            <a:ext cx="6420159" cy="3402684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44" name="Google Shape;44;p10"/>
          <p:cNvGrpSpPr/>
          <p:nvPr/>
        </p:nvGrpSpPr>
        <p:grpSpPr>
          <a:xfrm>
            <a:off x="986414" y="5188385"/>
            <a:ext cx="3128406" cy="3347168"/>
            <a:chOff x="-11137" y="0"/>
            <a:chExt cx="823937" cy="881576"/>
          </a:xfrm>
        </p:grpSpPr>
        <p:sp>
          <p:nvSpPr>
            <p:cNvPr id="45" name="Google Shape;45;p10"/>
            <p:cNvSpPr/>
            <p:nvPr/>
          </p:nvSpPr>
          <p:spPr>
            <a:xfrm>
              <a:off x="0" y="0"/>
              <a:ext cx="812800" cy="42302"/>
            </a:xfrm>
            <a:custGeom>
              <a:avLst/>
              <a:gdLst/>
              <a:ahLst/>
              <a:cxnLst/>
              <a:rect l="l" t="t" r="r" b="b"/>
              <a:pathLst>
                <a:path w="812800" h="42302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42302"/>
                  </a:lnTo>
                  <a:lnTo>
                    <a:pt x="0" y="42302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Google Shape;46;p10"/>
            <p:cNvSpPr txBox="1"/>
            <p:nvPr/>
          </p:nvSpPr>
          <p:spPr>
            <a:xfrm>
              <a:off x="-11137" y="21151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" name="Google Shape;50;p10"/>
          <p:cNvSpPr txBox="1"/>
          <p:nvPr/>
        </p:nvSpPr>
        <p:spPr>
          <a:xfrm>
            <a:off x="815635" y="2031687"/>
            <a:ext cx="10293724" cy="318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00" b="0" i="0" u="none" strike="noStrike" cap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Cybercrime:types</a:t>
            </a:r>
            <a:r>
              <a:rPr lang="en-US" sz="6900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00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causes and prevention</a:t>
            </a:r>
            <a:endParaRPr sz="6900" dirty="0"/>
          </a:p>
        </p:txBody>
      </p:sp>
      <p:sp>
        <p:nvSpPr>
          <p:cNvPr id="51" name="Google Shape;51;p10"/>
          <p:cNvSpPr txBox="1"/>
          <p:nvPr/>
        </p:nvSpPr>
        <p:spPr>
          <a:xfrm>
            <a:off x="-164591" y="5758275"/>
            <a:ext cx="7505700" cy="1040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Course: Computer Science</a:t>
            </a:r>
          </a:p>
          <a:p>
            <a:pPr marL="0" marR="0" lvl="0" indent="0" algn="l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</p:txBody>
      </p:sp>
      <p:pic>
        <p:nvPicPr>
          <p:cNvPr id="52" name="Google Shape;5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09683" y="5682"/>
            <a:ext cx="9081226" cy="1052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215F62-884F-1BCB-E524-EAB3FB88550A}"/>
              </a:ext>
            </a:extLst>
          </p:cNvPr>
          <p:cNvSpPr txBox="1"/>
          <p:nvPr/>
        </p:nvSpPr>
        <p:spPr>
          <a:xfrm>
            <a:off x="389783" y="7207838"/>
            <a:ext cx="55670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Worked by: Bora </a:t>
            </a:r>
            <a:r>
              <a:rPr lang="en-GB" sz="3200" dirty="0" err="1">
                <a:solidFill>
                  <a:schemeClr val="bg1"/>
                </a:solidFill>
              </a:rPr>
              <a:t>Tollkuçi</a:t>
            </a:r>
            <a:endParaRPr lang="en-GB" sz="3200" dirty="0">
              <a:solidFill>
                <a:schemeClr val="bg1"/>
              </a:solidFill>
            </a:endParaRPr>
          </a:p>
          <a:p>
            <a:r>
              <a:rPr lang="en-GB" sz="3200" dirty="0">
                <a:solidFill>
                  <a:schemeClr val="bg1"/>
                </a:solidFill>
              </a:rPr>
              <a:t>                   Andja Cane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8F04ED-E62E-9776-860B-215617FCBD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0460" y="137157"/>
            <a:ext cx="5864860" cy="1353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0CD210-AFC8-F6CD-5B4A-FD24FC6AA201}"/>
              </a:ext>
            </a:extLst>
          </p:cNvPr>
          <p:cNvSpPr txBox="1"/>
          <p:nvPr/>
        </p:nvSpPr>
        <p:spPr>
          <a:xfrm>
            <a:off x="5760225" y="7151530"/>
            <a:ext cx="43934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Admitted by: </a:t>
            </a:r>
          </a:p>
          <a:p>
            <a:r>
              <a:rPr lang="en-GB" sz="3300" dirty="0" err="1">
                <a:solidFill>
                  <a:schemeClr val="bg1"/>
                </a:solidFill>
              </a:rPr>
              <a:t>Adelajda</a:t>
            </a:r>
            <a:r>
              <a:rPr lang="en-GB" sz="3300" dirty="0">
                <a:solidFill>
                  <a:schemeClr val="bg1"/>
                </a:solidFill>
              </a:rPr>
              <a:t> Shima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FECF8E-5F8D-D091-FFCD-313C83A24CDE}"/>
              </a:ext>
            </a:extLst>
          </p:cNvPr>
          <p:cNvSpPr txBox="1"/>
          <p:nvPr/>
        </p:nvSpPr>
        <p:spPr>
          <a:xfrm>
            <a:off x="3383431" y="9301164"/>
            <a:ext cx="39576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Tirana, 2024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1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8" name="Google Shape;58;p11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Google Shape;59;p11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60" name="Google Shape;60;p11"/>
          <p:cNvGrpSpPr/>
          <p:nvPr/>
        </p:nvGrpSpPr>
        <p:grpSpPr>
          <a:xfrm>
            <a:off x="770278" y="798032"/>
            <a:ext cx="16771083" cy="8774008"/>
            <a:chOff x="0" y="-47625"/>
            <a:chExt cx="4417075" cy="2310850"/>
          </a:xfrm>
        </p:grpSpPr>
        <p:sp>
          <p:nvSpPr>
            <p:cNvPr id="61" name="Google Shape;61;p11"/>
            <p:cNvSpPr/>
            <p:nvPr/>
          </p:nvSpPr>
          <p:spPr>
            <a:xfrm>
              <a:off x="0" y="0"/>
              <a:ext cx="4417075" cy="226322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Google Shape;62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11"/>
          <p:cNvSpPr txBox="1"/>
          <p:nvPr/>
        </p:nvSpPr>
        <p:spPr>
          <a:xfrm>
            <a:off x="6343301" y="6240480"/>
            <a:ext cx="5738296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05108" marR="0" lvl="1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</a:pPr>
            <a:r>
              <a:rPr lang="en-GB" sz="3500" b="1" dirty="0">
                <a:solidFill>
                  <a:schemeClr val="accent3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Monetary Gain through Cybercrime Services</a:t>
            </a:r>
          </a:p>
        </p:txBody>
      </p:sp>
      <p:sp>
        <p:nvSpPr>
          <p:cNvPr id="64" name="Google Shape;64;p11"/>
          <p:cNvSpPr txBox="1"/>
          <p:nvPr/>
        </p:nvSpPr>
        <p:spPr>
          <a:xfrm>
            <a:off x="1558562" y="1724347"/>
            <a:ext cx="14870342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Cybercriminals are motivated by various factors that drive them to engage in illicit activities in the digital realm.</a:t>
            </a:r>
            <a:endParaRPr sz="700" dirty="0"/>
          </a:p>
        </p:txBody>
      </p:sp>
      <p:sp>
        <p:nvSpPr>
          <p:cNvPr id="65" name="Google Shape;65;p11"/>
          <p:cNvSpPr txBox="1"/>
          <p:nvPr/>
        </p:nvSpPr>
        <p:spPr>
          <a:xfrm>
            <a:off x="1058926" y="6330488"/>
            <a:ext cx="5103202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05108" marR="0" lvl="1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</a:pPr>
            <a:r>
              <a:rPr lang="en-GB" sz="3500" b="1" i="0" u="none" strike="noStrike" cap="none" dirty="0">
                <a:solidFill>
                  <a:schemeClr val="accent3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Arial"/>
              </a:rPr>
              <a:t>Political or Ideological Reasons</a:t>
            </a:r>
          </a:p>
        </p:txBody>
      </p:sp>
      <p:sp>
        <p:nvSpPr>
          <p:cNvPr id="66" name="Google Shape;66;p11"/>
          <p:cNvSpPr txBox="1"/>
          <p:nvPr/>
        </p:nvSpPr>
        <p:spPr>
          <a:xfrm>
            <a:off x="1461040" y="3992739"/>
            <a:ext cx="5141301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Financial Gain</a:t>
            </a:r>
            <a:endParaRPr dirty="0"/>
          </a:p>
        </p:txBody>
      </p:sp>
      <p:sp>
        <p:nvSpPr>
          <p:cNvPr id="67" name="Google Shape;67;p11"/>
          <p:cNvSpPr txBox="1"/>
          <p:nvPr/>
        </p:nvSpPr>
        <p:spPr>
          <a:xfrm>
            <a:off x="6831552" y="3950950"/>
            <a:ext cx="7214004" cy="1400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State-Sponsored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Cyberattacks</a:t>
            </a:r>
            <a:endParaRPr sz="3500" dirty="0"/>
          </a:p>
        </p:txBody>
      </p:sp>
      <p:sp>
        <p:nvSpPr>
          <p:cNvPr id="69" name="Google Shape;69;p11"/>
          <p:cNvSpPr txBox="1"/>
          <p:nvPr/>
        </p:nvSpPr>
        <p:spPr>
          <a:xfrm>
            <a:off x="13294192" y="4521440"/>
            <a:ext cx="5197486" cy="2100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I</a:t>
            </a: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ntellectual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Challenge and Curiosity</a:t>
            </a:r>
            <a:endParaRPr sz="3500" dirty="0"/>
          </a:p>
        </p:txBody>
      </p:sp>
      <p:cxnSp>
        <p:nvCxnSpPr>
          <p:cNvPr id="70" name="Google Shape;70;p11"/>
          <p:cNvCxnSpPr/>
          <p:nvPr/>
        </p:nvCxnSpPr>
        <p:spPr>
          <a:xfrm>
            <a:off x="5658963" y="3053942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1"/>
          <p:cNvCxnSpPr/>
          <p:nvPr/>
        </p:nvCxnSpPr>
        <p:spPr>
          <a:xfrm>
            <a:off x="12125873" y="3053942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/>
        </p:nvSpPr>
        <p:spPr>
          <a:xfrm>
            <a:off x="8793990" y="4061045"/>
            <a:ext cx="8465310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Our Projects </a:t>
            </a:r>
            <a:endParaRPr/>
          </a:p>
        </p:txBody>
      </p:sp>
      <p:sp>
        <p:nvSpPr>
          <p:cNvPr id="276" name="Google Shape;276;p23"/>
          <p:cNvSpPr txBox="1"/>
          <p:nvPr/>
        </p:nvSpPr>
        <p:spPr>
          <a:xfrm>
            <a:off x="8793990" y="5708870"/>
            <a:ext cx="5320741" cy="1035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Elaborate on what you want to discuss. </a:t>
            </a:r>
            <a:endParaRPr/>
          </a:p>
        </p:txBody>
      </p:sp>
      <p:grpSp>
        <p:nvGrpSpPr>
          <p:cNvPr id="277" name="Google Shape;277;p23"/>
          <p:cNvGrpSpPr/>
          <p:nvPr/>
        </p:nvGrpSpPr>
        <p:grpSpPr>
          <a:xfrm>
            <a:off x="1293927" y="847874"/>
            <a:ext cx="16044925" cy="8409459"/>
            <a:chOff x="0" y="-47625"/>
            <a:chExt cx="4225824" cy="2214837"/>
          </a:xfrm>
        </p:grpSpPr>
        <p:sp>
          <p:nvSpPr>
            <p:cNvPr id="278" name="Google Shape;278;p23"/>
            <p:cNvSpPr/>
            <p:nvPr/>
          </p:nvSpPr>
          <p:spPr>
            <a:xfrm>
              <a:off x="20952" y="25768"/>
              <a:ext cx="4204872" cy="2141444"/>
            </a:xfrm>
            <a:custGeom>
              <a:avLst/>
              <a:gdLst/>
              <a:ahLst/>
              <a:cxnLst/>
              <a:rect l="l" t="t" r="r" b="b"/>
              <a:pathLst>
                <a:path w="4204872" h="2141444" extrusionOk="0">
                  <a:moveTo>
                    <a:pt x="0" y="0"/>
                  </a:moveTo>
                  <a:lnTo>
                    <a:pt x="4204872" y="0"/>
                  </a:lnTo>
                  <a:lnTo>
                    <a:pt x="4204872" y="2141444"/>
                  </a:lnTo>
                  <a:lnTo>
                    <a:pt x="0" y="21414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279" name="Google Shape;279;p2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0" name="Google Shape;280;p23"/>
          <p:cNvSpPr/>
          <p:nvPr/>
        </p:nvSpPr>
        <p:spPr>
          <a:xfrm rot="10800000">
            <a:off x="-2298281" y="0"/>
            <a:ext cx="8198578" cy="10287000"/>
          </a:xfrm>
          <a:custGeom>
            <a:avLst/>
            <a:gdLst/>
            <a:ahLst/>
            <a:cxnLst/>
            <a:rect l="l" t="t" r="r" b="b"/>
            <a:pathLst>
              <a:path w="8198578" h="10287000" extrusionOk="0">
                <a:moveTo>
                  <a:pt x="0" y="0"/>
                </a:moveTo>
                <a:lnTo>
                  <a:pt x="8198579" y="0"/>
                </a:lnTo>
                <a:lnTo>
                  <a:pt x="819857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7638" r="-7831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8793990" y="-180826"/>
            <a:ext cx="3086101" cy="3692058"/>
            <a:chOff x="0" y="-47625"/>
            <a:chExt cx="812800" cy="972394"/>
          </a:xfrm>
        </p:grpSpPr>
        <p:sp>
          <p:nvSpPr>
            <p:cNvPr id="285" name="Google Shape;285;p23"/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86" name="Google Shape;286;p2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7" name="Google Shape;287;p23"/>
          <p:cNvSpPr txBox="1"/>
          <p:nvPr/>
        </p:nvSpPr>
        <p:spPr>
          <a:xfrm>
            <a:off x="8935803" y="2134590"/>
            <a:ext cx="1445554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>
                <a:solidFill>
                  <a:srgbClr val="0F1A38"/>
                </a:solidFill>
                <a:latin typeface="Archivo Black"/>
                <a:sym typeface="Archivo Black"/>
              </a:rPr>
              <a:t>5</a:t>
            </a:r>
            <a:endParaRPr dirty="0"/>
          </a:p>
        </p:txBody>
      </p:sp>
      <p:pic>
        <p:nvPicPr>
          <p:cNvPr id="288" name="Google Shape;2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03598" y="-180826"/>
            <a:ext cx="10287001" cy="10287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3A2F273-32E3-FC1A-0E80-B0C5C25E7410}"/>
              </a:ext>
            </a:extLst>
          </p:cNvPr>
          <p:cNvSpPr/>
          <p:nvPr/>
        </p:nvSpPr>
        <p:spPr>
          <a:xfrm>
            <a:off x="6741042" y="3775695"/>
            <a:ext cx="10253031" cy="3694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5418AF-BF9C-6C08-426A-480C8E4D315C}"/>
              </a:ext>
            </a:extLst>
          </p:cNvPr>
          <p:cNvSpPr txBox="1"/>
          <p:nvPr/>
        </p:nvSpPr>
        <p:spPr>
          <a:xfrm>
            <a:off x="6807459" y="3775694"/>
            <a:ext cx="101070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GB" sz="72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sym typeface="Arial"/>
              </a:rPr>
              <a:t>Cybersecurity Awareness and Education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20"/>
          <p:cNvGrpSpPr/>
          <p:nvPr/>
        </p:nvGrpSpPr>
        <p:grpSpPr>
          <a:xfrm>
            <a:off x="777407" y="847874"/>
            <a:ext cx="16173852" cy="8410426"/>
            <a:chOff x="0" y="-47625"/>
            <a:chExt cx="4259780" cy="2215092"/>
          </a:xfrm>
        </p:grpSpPr>
        <p:sp>
          <p:nvSpPr>
            <p:cNvPr id="204" name="Google Shape;204;p20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05" name="Google Shape;205;p2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06" name="Google Shape;206;p20"/>
          <p:cNvCxnSpPr>
            <a:cxnSpLocks/>
          </p:cNvCxnSpPr>
          <p:nvPr/>
        </p:nvCxnSpPr>
        <p:spPr>
          <a:xfrm flipV="1">
            <a:off x="-608945" y="4549303"/>
            <a:ext cx="17560204" cy="27537"/>
          </a:xfrm>
          <a:prstGeom prst="straightConnector1">
            <a:avLst/>
          </a:prstGeom>
          <a:noFill/>
          <a:ln w="47625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p20"/>
          <p:cNvSpPr/>
          <p:nvPr/>
        </p:nvSpPr>
        <p:spPr>
          <a:xfrm>
            <a:off x="1336741" y="3392573"/>
            <a:ext cx="1919319" cy="1919319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71C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4414912" y="3435610"/>
            <a:ext cx="1919319" cy="1919319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71C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7675001" y="3426588"/>
            <a:ext cx="1919319" cy="1919319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71C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0"/>
          <p:cNvSpPr/>
          <p:nvPr/>
        </p:nvSpPr>
        <p:spPr>
          <a:xfrm>
            <a:off x="11053054" y="3454787"/>
            <a:ext cx="1919319" cy="1919319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71C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0"/>
          <p:cNvSpPr txBox="1"/>
          <p:nvPr/>
        </p:nvSpPr>
        <p:spPr>
          <a:xfrm>
            <a:off x="749033" y="1171515"/>
            <a:ext cx="1623060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Here are key elements of a cybersecurity awareness and education program</a:t>
            </a:r>
            <a:endParaRPr sz="600" dirty="0"/>
          </a:p>
        </p:txBody>
      </p:sp>
      <p:grpSp>
        <p:nvGrpSpPr>
          <p:cNvPr id="212" name="Google Shape;212;p20"/>
          <p:cNvGrpSpPr/>
          <p:nvPr/>
        </p:nvGrpSpPr>
        <p:grpSpPr>
          <a:xfrm>
            <a:off x="907322" y="3599770"/>
            <a:ext cx="3343377" cy="5585636"/>
            <a:chOff x="-1992578" y="-4255873"/>
            <a:chExt cx="4457837" cy="7447520"/>
          </a:xfrm>
        </p:grpSpPr>
        <p:sp>
          <p:nvSpPr>
            <p:cNvPr id="213" name="Google Shape;213;p20"/>
            <p:cNvSpPr txBox="1"/>
            <p:nvPr/>
          </p:nvSpPr>
          <p:spPr>
            <a:xfrm>
              <a:off x="-1294086" y="-4255873"/>
              <a:ext cx="2317891" cy="1940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Regular Employee Training</a:t>
              </a:r>
              <a:endParaRPr b="1" dirty="0">
                <a:solidFill>
                  <a:schemeClr val="tx1"/>
                </a:solidFill>
              </a:endParaRPr>
            </a:p>
          </p:txBody>
        </p:sp>
        <p:sp>
          <p:nvSpPr>
            <p:cNvPr id="214" name="Google Shape;214;p20"/>
            <p:cNvSpPr txBox="1"/>
            <p:nvPr/>
          </p:nvSpPr>
          <p:spPr>
            <a:xfrm>
              <a:off x="-1992578" y="-1548115"/>
              <a:ext cx="4457837" cy="47397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Conduct ongoing cybersecurity training sessions for all employees to keep them informed about the latest threats, best practices, and company policies.</a:t>
              </a:r>
              <a:endParaRPr sz="2200" dirty="0"/>
            </a:p>
          </p:txBody>
        </p:sp>
      </p:grpSp>
      <p:grpSp>
        <p:nvGrpSpPr>
          <p:cNvPr id="215" name="Google Shape;215;p20"/>
          <p:cNvGrpSpPr/>
          <p:nvPr/>
        </p:nvGrpSpPr>
        <p:grpSpPr>
          <a:xfrm>
            <a:off x="4345019" y="3481899"/>
            <a:ext cx="2722667" cy="4682908"/>
            <a:chOff x="-2012064" y="-4413032"/>
            <a:chExt cx="3630224" cy="6243880"/>
          </a:xfrm>
        </p:grpSpPr>
        <p:sp>
          <p:nvSpPr>
            <p:cNvPr id="216" name="Google Shape;216;p20"/>
            <p:cNvSpPr txBox="1"/>
            <p:nvPr/>
          </p:nvSpPr>
          <p:spPr>
            <a:xfrm>
              <a:off x="-2012064" y="-4413032"/>
              <a:ext cx="2662951" cy="19405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New Employee Orientation</a:t>
              </a:r>
              <a:endParaRPr b="1" dirty="0">
                <a:solidFill>
                  <a:schemeClr val="tx1"/>
                </a:solidFill>
              </a:endParaRPr>
            </a:p>
          </p:txBody>
        </p:sp>
        <p:sp>
          <p:nvSpPr>
            <p:cNvPr id="217" name="Google Shape;217;p20"/>
            <p:cNvSpPr txBox="1"/>
            <p:nvPr/>
          </p:nvSpPr>
          <p:spPr>
            <a:xfrm>
              <a:off x="-1990289" y="-1554696"/>
              <a:ext cx="3608449" cy="33855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Include cybersecurity awareness training as part of the onboarding process for new hires.</a:t>
              </a:r>
              <a:endParaRPr sz="2200" dirty="0"/>
            </a:p>
          </p:txBody>
        </p:sp>
      </p:grpSp>
      <p:grpSp>
        <p:nvGrpSpPr>
          <p:cNvPr id="218" name="Google Shape;218;p20"/>
          <p:cNvGrpSpPr/>
          <p:nvPr/>
        </p:nvGrpSpPr>
        <p:grpSpPr>
          <a:xfrm>
            <a:off x="7178336" y="3686746"/>
            <a:ext cx="3122077" cy="5511261"/>
            <a:chOff x="-2837390" y="-4139902"/>
            <a:chExt cx="4162770" cy="7348350"/>
          </a:xfrm>
        </p:grpSpPr>
        <p:sp>
          <p:nvSpPr>
            <p:cNvPr id="219" name="Google Shape;219;p20"/>
            <p:cNvSpPr txBox="1"/>
            <p:nvPr/>
          </p:nvSpPr>
          <p:spPr>
            <a:xfrm>
              <a:off x="-2761909" y="-4139902"/>
              <a:ext cx="3768642" cy="19405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Simulated Phishing Exercises</a:t>
              </a:r>
              <a:endParaRPr b="1" dirty="0">
                <a:solidFill>
                  <a:schemeClr val="tx1"/>
                </a:solidFill>
              </a:endParaRPr>
            </a:p>
          </p:txBody>
        </p:sp>
        <p:sp>
          <p:nvSpPr>
            <p:cNvPr id="220" name="Google Shape;220;p20"/>
            <p:cNvSpPr txBox="1"/>
            <p:nvPr/>
          </p:nvSpPr>
          <p:spPr>
            <a:xfrm>
              <a:off x="-2837390" y="-1531312"/>
              <a:ext cx="4162770" cy="47397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Conduct simulated phishing exercises to test employees' ability to recognize phishing attempts and provide immediate feedback on their actions.</a:t>
              </a:r>
              <a:endParaRPr sz="2200" dirty="0"/>
            </a:p>
          </p:txBody>
        </p:sp>
      </p:grpSp>
      <p:grpSp>
        <p:nvGrpSpPr>
          <p:cNvPr id="221" name="Google Shape;221;p20"/>
          <p:cNvGrpSpPr/>
          <p:nvPr/>
        </p:nvGrpSpPr>
        <p:grpSpPr>
          <a:xfrm>
            <a:off x="10521714" y="3686747"/>
            <a:ext cx="3122077" cy="4985891"/>
            <a:chOff x="-2982634" y="-4139903"/>
            <a:chExt cx="4162770" cy="6647858"/>
          </a:xfrm>
        </p:grpSpPr>
        <p:sp>
          <p:nvSpPr>
            <p:cNvPr id="222" name="Google Shape;222;p20"/>
            <p:cNvSpPr txBox="1"/>
            <p:nvPr/>
          </p:nvSpPr>
          <p:spPr>
            <a:xfrm>
              <a:off x="-2858283" y="-4139903"/>
              <a:ext cx="3768642" cy="1940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Strong </a:t>
              </a:r>
            </a:p>
            <a:p>
              <a:pPr marL="0" marR="0" lvl="0" indent="0" algn="ctr" rtl="0">
                <a:lnSpc>
                  <a:spcPct val="11998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27" b="1" u="none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Password Policies</a:t>
              </a:r>
              <a:endParaRPr b="1" dirty="0">
                <a:solidFill>
                  <a:schemeClr val="tx1"/>
                </a:solidFill>
              </a:endParaRPr>
            </a:p>
          </p:txBody>
        </p:sp>
        <p:sp>
          <p:nvSpPr>
            <p:cNvPr id="223" name="Google Shape;223;p20"/>
            <p:cNvSpPr txBox="1"/>
            <p:nvPr/>
          </p:nvSpPr>
          <p:spPr>
            <a:xfrm>
              <a:off x="-2982634" y="-1554698"/>
              <a:ext cx="4162770" cy="40626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Establish and enforce strong password policies, including guidelines for creating and managing secure passwords.</a:t>
              </a:r>
              <a:endParaRPr sz="22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4982BEE-0792-B730-EA2A-2A1E05D62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3143" y="3481899"/>
            <a:ext cx="1920406" cy="19204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C0E0AB-C3BB-1737-BBEE-1C6F1A497D8C}"/>
              </a:ext>
            </a:extLst>
          </p:cNvPr>
          <p:cNvSpPr txBox="1"/>
          <p:nvPr/>
        </p:nvSpPr>
        <p:spPr>
          <a:xfrm>
            <a:off x="14304204" y="3701172"/>
            <a:ext cx="1920406" cy="1503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99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27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Mobile</a:t>
            </a:r>
          </a:p>
          <a:p>
            <a:pPr marL="0" marR="0" lvl="0" indent="0" algn="ctr" defTabSz="914400" rtl="0" eaLnBrk="1" fontAlgn="auto" latinLnBrk="0" hangingPunct="1">
              <a:lnSpc>
                <a:spcPct val="1199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27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Device </a:t>
            </a:r>
          </a:p>
          <a:p>
            <a:pPr marL="0" marR="0" lvl="0" indent="0" algn="ctr" defTabSz="914400" rtl="0" eaLnBrk="1" fontAlgn="auto" latinLnBrk="0" hangingPunct="1">
              <a:lnSpc>
                <a:spcPct val="1199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627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Security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FCAAEA-A8CF-8E69-404B-4A1C800BC408}"/>
              </a:ext>
            </a:extLst>
          </p:cNvPr>
          <p:cNvSpPr txBox="1"/>
          <p:nvPr/>
        </p:nvSpPr>
        <p:spPr>
          <a:xfrm>
            <a:off x="14084246" y="5686693"/>
            <a:ext cx="2932303" cy="3584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200" dirty="0">
                <a:solidFill>
                  <a:schemeClr val="bg1"/>
                </a:solidFill>
              </a:rPr>
              <a:t>Provide guidance on securing mobile devices, including the use of passcodes, encryption, and secure Wi-Fi connections.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28"/>
          <p:cNvGrpSpPr/>
          <p:nvPr/>
        </p:nvGrpSpPr>
        <p:grpSpPr>
          <a:xfrm>
            <a:off x="1293927" y="847874"/>
            <a:ext cx="15965373" cy="8311621"/>
            <a:chOff x="0" y="-47625"/>
            <a:chExt cx="4204872" cy="2189069"/>
          </a:xfrm>
        </p:grpSpPr>
        <p:sp>
          <p:nvSpPr>
            <p:cNvPr id="397" name="Google Shape;397;p28"/>
            <p:cNvSpPr/>
            <p:nvPr/>
          </p:nvSpPr>
          <p:spPr>
            <a:xfrm>
              <a:off x="0" y="0"/>
              <a:ext cx="4204872" cy="2141444"/>
            </a:xfrm>
            <a:custGeom>
              <a:avLst/>
              <a:gdLst/>
              <a:ahLst/>
              <a:cxnLst/>
              <a:rect l="l" t="t" r="r" b="b"/>
              <a:pathLst>
                <a:path w="4204872" h="2141444" extrusionOk="0">
                  <a:moveTo>
                    <a:pt x="0" y="0"/>
                  </a:moveTo>
                  <a:lnTo>
                    <a:pt x="4204872" y="0"/>
                  </a:lnTo>
                  <a:lnTo>
                    <a:pt x="4204872" y="2141444"/>
                  </a:lnTo>
                  <a:lnTo>
                    <a:pt x="0" y="21414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98" name="Google Shape;398;p2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99" name="Google Shape;399;p28"/>
          <p:cNvPicPr preferRelativeResize="0"/>
          <p:nvPr/>
        </p:nvPicPr>
        <p:blipFill rotWithShape="1">
          <a:blip r:embed="rId3">
            <a:alphaModFix/>
          </a:blip>
          <a:srcRect t="11513" b="11513"/>
          <a:stretch/>
        </p:blipFill>
        <p:spPr>
          <a:xfrm>
            <a:off x="9144000" y="0"/>
            <a:ext cx="9144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28"/>
          <p:cNvSpPr txBox="1"/>
          <p:nvPr/>
        </p:nvSpPr>
        <p:spPr>
          <a:xfrm>
            <a:off x="1902916" y="3066008"/>
            <a:ext cx="6670180" cy="3462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dirty="0">
                <a:solidFill>
                  <a:schemeClr val="bg2">
                    <a:lumMod val="60000"/>
                    <a:lumOff val="40000"/>
                  </a:schemeClr>
                </a:solidFill>
                <a:latin typeface="Archivo Black"/>
                <a:ea typeface="Archivo Black"/>
                <a:cs typeface="Archivo Black"/>
                <a:sym typeface="Archivo Black"/>
              </a:rPr>
              <a:t>Cybercrime Prevention Strategies</a:t>
            </a:r>
            <a:endParaRPr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" name="Google Shape;284;p23">
            <a:extLst>
              <a:ext uri="{FF2B5EF4-FFF2-40B4-BE49-F238E27FC236}">
                <a16:creationId xmlns:a16="http://schemas.microsoft.com/office/drawing/2014/main" id="{D06A6811-9C08-06FE-FDAB-C3BE836B49CE}"/>
              </a:ext>
            </a:extLst>
          </p:cNvPr>
          <p:cNvGrpSpPr/>
          <p:nvPr/>
        </p:nvGrpSpPr>
        <p:grpSpPr>
          <a:xfrm>
            <a:off x="1990259" y="-817329"/>
            <a:ext cx="3086101" cy="3692058"/>
            <a:chOff x="0" y="-47625"/>
            <a:chExt cx="812800" cy="972394"/>
          </a:xfrm>
        </p:grpSpPr>
        <p:sp>
          <p:nvSpPr>
            <p:cNvPr id="3" name="Google Shape;285;p23">
              <a:extLst>
                <a:ext uri="{FF2B5EF4-FFF2-40B4-BE49-F238E27FC236}">
                  <a16:creationId xmlns:a16="http://schemas.microsoft.com/office/drawing/2014/main" id="{BD54168D-A7D7-79B5-8EB7-D97528E6CBD6}"/>
                </a:ext>
              </a:extLst>
            </p:cNvPr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Google Shape;286;p23">
              <a:extLst>
                <a:ext uri="{FF2B5EF4-FFF2-40B4-BE49-F238E27FC236}">
                  <a16:creationId xmlns:a16="http://schemas.microsoft.com/office/drawing/2014/main" id="{CFEB9A73-1499-8D79-07E6-80AAC5EB9C3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C472927-9D8C-CC9B-D488-2E90C7C7D64C}"/>
              </a:ext>
            </a:extLst>
          </p:cNvPr>
          <p:cNvSpPr txBox="1"/>
          <p:nvPr/>
        </p:nvSpPr>
        <p:spPr>
          <a:xfrm>
            <a:off x="1990260" y="1532593"/>
            <a:ext cx="1124350" cy="1646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0" b="0" i="0" u="none" strike="noStrike" kern="0" cap="none" spc="0" normalizeH="0" baseline="0" noProof="0" dirty="0">
                <a:ln>
                  <a:noFill/>
                </a:ln>
                <a:solidFill>
                  <a:srgbClr val="0F1A38"/>
                </a:solidFill>
                <a:effectLst/>
                <a:uLnTx/>
                <a:uFillTx/>
                <a:latin typeface="Archivo Black"/>
                <a:cs typeface="Arial"/>
                <a:sym typeface="Archivo Black"/>
              </a:rPr>
              <a:t>6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21"/>
          <p:cNvGrpSpPr/>
          <p:nvPr/>
        </p:nvGrpSpPr>
        <p:grpSpPr>
          <a:xfrm>
            <a:off x="0" y="0"/>
            <a:ext cx="18288000" cy="10287000"/>
            <a:chOff x="0" y="-1"/>
            <a:chExt cx="24384001" cy="13716001"/>
          </a:xfrm>
        </p:grpSpPr>
        <p:sp>
          <p:nvSpPr>
            <p:cNvPr id="233" name="Google Shape;233;p21"/>
            <p:cNvSpPr/>
            <p:nvPr/>
          </p:nvSpPr>
          <p:spPr>
            <a:xfrm rot="-5400000">
              <a:off x="8503696" y="-2164304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34" name="Google Shape;234;p21"/>
            <p:cNvSpPr/>
            <p:nvPr/>
          </p:nvSpPr>
          <p:spPr>
            <a:xfrm rot="-5400000" flipH="1">
              <a:off x="8893174" y="-8893174"/>
              <a:ext cx="6597653" cy="24384000"/>
            </a:xfrm>
            <a:custGeom>
              <a:avLst/>
              <a:gdLst/>
              <a:ahLst/>
              <a:cxnLst/>
              <a:rect l="l" t="t" r="r" b="b"/>
              <a:pathLst>
                <a:path w="6597653" h="24384000" extrusionOk="0">
                  <a:moveTo>
                    <a:pt x="0" y="24384000"/>
                  </a:moveTo>
                  <a:lnTo>
                    <a:pt x="6597652" y="24384000"/>
                  </a:lnTo>
                  <a:lnTo>
                    <a:pt x="659765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8558" r="-240990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235" name="Google Shape;235;p21"/>
          <p:cNvGrpSpPr/>
          <p:nvPr/>
        </p:nvGrpSpPr>
        <p:grpSpPr>
          <a:xfrm>
            <a:off x="770278" y="798032"/>
            <a:ext cx="16771083" cy="8774008"/>
            <a:chOff x="0" y="-47625"/>
            <a:chExt cx="4417075" cy="2310850"/>
          </a:xfrm>
        </p:grpSpPr>
        <p:sp>
          <p:nvSpPr>
            <p:cNvPr id="236" name="Google Shape;236;p21"/>
            <p:cNvSpPr/>
            <p:nvPr/>
          </p:nvSpPr>
          <p:spPr>
            <a:xfrm>
              <a:off x="0" y="0"/>
              <a:ext cx="4417075" cy="226322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37" name="Google Shape;237;p2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8" name="Google Shape;238;p21"/>
          <p:cNvGrpSpPr/>
          <p:nvPr/>
        </p:nvGrpSpPr>
        <p:grpSpPr>
          <a:xfrm>
            <a:off x="1327153" y="1410996"/>
            <a:ext cx="15657332" cy="7789390"/>
            <a:chOff x="0" y="-47625"/>
            <a:chExt cx="4123742" cy="2051527"/>
          </a:xfrm>
        </p:grpSpPr>
        <p:sp>
          <p:nvSpPr>
            <p:cNvPr id="239" name="Google Shape;239;p21"/>
            <p:cNvSpPr/>
            <p:nvPr/>
          </p:nvSpPr>
          <p:spPr>
            <a:xfrm>
              <a:off x="0" y="0"/>
              <a:ext cx="4123742" cy="2003902"/>
            </a:xfrm>
            <a:custGeom>
              <a:avLst/>
              <a:gdLst/>
              <a:ahLst/>
              <a:cxnLst/>
              <a:rect l="l" t="t" r="r" b="b"/>
              <a:pathLst>
                <a:path w="4123742" h="2003902" extrusionOk="0">
                  <a:moveTo>
                    <a:pt x="0" y="0"/>
                  </a:moveTo>
                  <a:lnTo>
                    <a:pt x="4123742" y="0"/>
                  </a:lnTo>
                  <a:lnTo>
                    <a:pt x="4123742" y="2003902"/>
                  </a:lnTo>
                  <a:lnTo>
                    <a:pt x="0" y="20039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40" name="Google Shape;240;p2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2" name="Google Shape;242;p21"/>
          <p:cNvSpPr txBox="1"/>
          <p:nvPr/>
        </p:nvSpPr>
        <p:spPr>
          <a:xfrm>
            <a:off x="2690079" y="7239698"/>
            <a:ext cx="2429727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7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5" name="Google Shape;245;p21"/>
          <p:cNvSpPr txBox="1"/>
          <p:nvPr/>
        </p:nvSpPr>
        <p:spPr>
          <a:xfrm>
            <a:off x="6167556" y="7239698"/>
            <a:ext cx="2429727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7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0" name="Google Shape;250;p21"/>
          <p:cNvSpPr txBox="1"/>
          <p:nvPr/>
        </p:nvSpPr>
        <p:spPr>
          <a:xfrm>
            <a:off x="9647855" y="7239698"/>
            <a:ext cx="2429727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7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A30EE9-BE09-FC12-25F8-6FA8F2C35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5048" y="2379221"/>
            <a:ext cx="5111700" cy="5853000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GB" sz="4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Strong Passwords</a:t>
            </a:r>
          </a:p>
          <a:p>
            <a:pPr marL="25400" indent="0">
              <a:buNone/>
            </a:pPr>
            <a:endParaRPr lang="en-GB" sz="4000" dirty="0"/>
          </a:p>
          <a:p>
            <a:pPr marL="25400" indent="0">
              <a:buNone/>
            </a:pPr>
            <a:endParaRPr lang="en-GB" sz="4000" dirty="0"/>
          </a:p>
          <a:p>
            <a:pPr marL="25400" indent="0">
              <a:buNone/>
            </a:pPr>
            <a:r>
              <a:rPr lang="en-GB" dirty="0"/>
              <a:t>Use complex passwords that include a mix of uppercase and lowercase letters, numbers, and special characters.</a:t>
            </a:r>
          </a:p>
          <a:p>
            <a:endParaRPr lang="en-GB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199665-E30B-910A-6A56-F85E849C5D7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253623" y="2409912"/>
            <a:ext cx="5111700" cy="5853000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GB" sz="4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Update Software Regularly</a:t>
            </a:r>
          </a:p>
          <a:p>
            <a:pPr marL="25400" indent="0">
              <a:buNone/>
            </a:pPr>
            <a:endParaRPr lang="en-GB" dirty="0"/>
          </a:p>
          <a:p>
            <a:pPr marL="25400" indent="0">
              <a:buNone/>
            </a:pPr>
            <a:r>
              <a:rPr lang="en-GB" dirty="0"/>
              <a:t>Regularly update operating systems, software applications, and antivirus programs to patch known vulnerabilities.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4A7257-2AD2-236F-213A-84BB48C21D34}"/>
              </a:ext>
            </a:extLst>
          </p:cNvPr>
          <p:cNvSpPr txBox="1"/>
          <p:nvPr/>
        </p:nvSpPr>
        <p:spPr>
          <a:xfrm>
            <a:off x="12077582" y="2602523"/>
            <a:ext cx="4906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Use a Secure Wi-Fi Connection</a:t>
            </a:r>
          </a:p>
          <a:p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3200" dirty="0">
                <a:solidFill>
                  <a:schemeClr val="bg1"/>
                </a:solidFill>
              </a:rPr>
              <a:t>Secure your home Wi-Fi network with a strong password.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0A86BA-2513-04D0-EEF5-887EC2A37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9275" y="0"/>
            <a:ext cx="11998500" cy="147000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FF7923E-B47D-692D-D443-EAD2CDE250FD}"/>
              </a:ext>
            </a:extLst>
          </p:cNvPr>
          <p:cNvCxnSpPr>
            <a:cxnSpLocks/>
          </p:cNvCxnSpPr>
          <p:nvPr/>
        </p:nvCxnSpPr>
        <p:spPr>
          <a:xfrm>
            <a:off x="4642338" y="656492"/>
            <a:ext cx="0" cy="7151077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4D6C784-783E-6998-978F-C34271DA7449}"/>
              </a:ext>
            </a:extLst>
          </p:cNvPr>
          <p:cNvSpPr/>
          <p:nvPr/>
        </p:nvSpPr>
        <p:spPr>
          <a:xfrm>
            <a:off x="2180492" y="1370782"/>
            <a:ext cx="14020797" cy="752621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57CA0A-32DF-11F3-A906-22677717A354}"/>
              </a:ext>
            </a:extLst>
          </p:cNvPr>
          <p:cNvSpPr txBox="1"/>
          <p:nvPr/>
        </p:nvSpPr>
        <p:spPr>
          <a:xfrm>
            <a:off x="4837620" y="2635612"/>
            <a:ext cx="8808043" cy="4134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F1A38"/>
              </a:buClr>
              <a:buSzPts val="1800"/>
              <a:buFont typeface="Noto Sans"/>
              <a:buChar char="•"/>
              <a:tabLst/>
              <a:defRPr/>
            </a:pPr>
            <a:r>
              <a: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/>
                <a:ea typeface="Noto Sans"/>
                <a:cs typeface="Noto Sans"/>
                <a:sym typeface="Noto Sans"/>
                <a:hlinkClick r:id="rId2"/>
              </a:rPr>
              <a:t>https://cybertalents.com/blog/what-is-cyber-crime-types-examples-and-prevention</a:t>
            </a:r>
            <a:endParaRPr kumimoji="0" lang="en-GB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/>
              <a:ea typeface="Noto Sans"/>
              <a:cs typeface="Noto Sans"/>
              <a:sym typeface="Noto Sans"/>
            </a:endParaRPr>
          </a:p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F1A38"/>
              </a:buClr>
              <a:buSzPts val="1800"/>
              <a:buFont typeface="Noto Sans"/>
              <a:buChar char="•"/>
              <a:tabLst/>
              <a:defRPr/>
            </a:pPr>
            <a:endParaRPr kumimoji="0" lang="en-GB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/>
              <a:ea typeface="Noto Sans"/>
              <a:cs typeface="Noto Sans"/>
              <a:sym typeface="Noto Sans"/>
            </a:endParaRPr>
          </a:p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F1A38"/>
              </a:buClr>
              <a:buSzPts val="1800"/>
              <a:buFont typeface="Noto Sans"/>
              <a:buChar char="•"/>
              <a:tabLst/>
              <a:defRPr/>
            </a:pPr>
            <a:r>
              <a: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/>
                <a:ea typeface="Noto Sans"/>
                <a:cs typeface="Noto Sans"/>
                <a:sym typeface="Noto Sans"/>
              </a:rPr>
              <a:t>https://www.eccouncil.org/cybersecurity-exchange/computer-forensics/cybercrime-types-prevention-digital-forensics/</a:t>
            </a:r>
          </a:p>
        </p:txBody>
      </p:sp>
    </p:spTree>
    <p:extLst>
      <p:ext uri="{BB962C8B-B14F-4D97-AF65-F5344CB8AC3E}">
        <p14:creationId xmlns:p14="http://schemas.microsoft.com/office/powerpoint/2010/main" val="657470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29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16" name="Google Shape;416;p29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17" name="Google Shape;417;p29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418" name="Google Shape;418;p29"/>
          <p:cNvGrpSpPr/>
          <p:nvPr/>
        </p:nvGrpSpPr>
        <p:grpSpPr>
          <a:xfrm>
            <a:off x="770278" y="798032"/>
            <a:ext cx="16771083" cy="8774008"/>
            <a:chOff x="0" y="-47625"/>
            <a:chExt cx="4417075" cy="2310850"/>
          </a:xfrm>
        </p:grpSpPr>
        <p:sp>
          <p:nvSpPr>
            <p:cNvPr id="419" name="Google Shape;419;p29"/>
            <p:cNvSpPr/>
            <p:nvPr/>
          </p:nvSpPr>
          <p:spPr>
            <a:xfrm>
              <a:off x="0" y="0"/>
              <a:ext cx="4417075" cy="226322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20" name="Google Shape;420;p2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1" name="Google Shape;421;p29"/>
          <p:cNvGrpSpPr/>
          <p:nvPr/>
        </p:nvGrpSpPr>
        <p:grpSpPr>
          <a:xfrm>
            <a:off x="1293927" y="1289399"/>
            <a:ext cx="15657332" cy="7789390"/>
            <a:chOff x="0" y="-47625"/>
            <a:chExt cx="4123742" cy="2051527"/>
          </a:xfrm>
        </p:grpSpPr>
        <p:sp>
          <p:nvSpPr>
            <p:cNvPr id="422" name="Google Shape;422;p29"/>
            <p:cNvSpPr/>
            <p:nvPr/>
          </p:nvSpPr>
          <p:spPr>
            <a:xfrm>
              <a:off x="0" y="0"/>
              <a:ext cx="4123742" cy="2003902"/>
            </a:xfrm>
            <a:custGeom>
              <a:avLst/>
              <a:gdLst/>
              <a:ahLst/>
              <a:cxnLst/>
              <a:rect l="l" t="t" r="r" b="b"/>
              <a:pathLst>
                <a:path w="4123742" h="2003902" extrusionOk="0">
                  <a:moveTo>
                    <a:pt x="0" y="0"/>
                  </a:moveTo>
                  <a:lnTo>
                    <a:pt x="4123742" y="0"/>
                  </a:lnTo>
                  <a:lnTo>
                    <a:pt x="4123742" y="2003902"/>
                  </a:lnTo>
                  <a:lnTo>
                    <a:pt x="0" y="20039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23" name="Google Shape;423;p2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4" name="Google Shape;424;p29"/>
          <p:cNvSpPr txBox="1"/>
          <p:nvPr/>
        </p:nvSpPr>
        <p:spPr>
          <a:xfrm>
            <a:off x="3518058" y="4390577"/>
            <a:ext cx="10829854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you!</a:t>
            </a:r>
            <a:endParaRPr sz="1600" dirty="0"/>
          </a:p>
        </p:txBody>
      </p:sp>
      <p:sp>
        <p:nvSpPr>
          <p:cNvPr id="426" name="Google Shape;426;p29"/>
          <p:cNvSpPr/>
          <p:nvPr/>
        </p:nvSpPr>
        <p:spPr>
          <a:xfrm>
            <a:off x="4358480" y="3019785"/>
            <a:ext cx="1475595" cy="782066"/>
          </a:xfrm>
          <a:custGeom>
            <a:avLst/>
            <a:gdLst/>
            <a:ahLst/>
            <a:cxnLst/>
            <a:rect l="l" t="t" r="r" b="b"/>
            <a:pathLst>
              <a:path w="1475595" h="782066" extrusionOk="0">
                <a:moveTo>
                  <a:pt x="0" y="0"/>
                </a:moveTo>
                <a:lnTo>
                  <a:pt x="1475595" y="0"/>
                </a:lnTo>
                <a:lnTo>
                  <a:pt x="1475595" y="782066"/>
                </a:lnTo>
                <a:lnTo>
                  <a:pt x="0" y="7820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427" name="Google Shape;427;p29"/>
          <p:cNvSpPr/>
          <p:nvPr/>
        </p:nvSpPr>
        <p:spPr>
          <a:xfrm>
            <a:off x="11574369" y="6720088"/>
            <a:ext cx="2389457" cy="1266412"/>
          </a:xfrm>
          <a:custGeom>
            <a:avLst/>
            <a:gdLst/>
            <a:ahLst/>
            <a:cxnLst/>
            <a:rect l="l" t="t" r="r" b="b"/>
            <a:pathLst>
              <a:path w="2389457" h="1266412" extrusionOk="0">
                <a:moveTo>
                  <a:pt x="0" y="0"/>
                </a:moveTo>
                <a:lnTo>
                  <a:pt x="2389456" y="0"/>
                </a:lnTo>
                <a:lnTo>
                  <a:pt x="2389456" y="1266412"/>
                </a:lnTo>
                <a:lnTo>
                  <a:pt x="0" y="12664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/>
          <p:cNvGrpSpPr/>
          <p:nvPr/>
        </p:nvGrpSpPr>
        <p:grpSpPr>
          <a:xfrm>
            <a:off x="0" y="-80682"/>
            <a:ext cx="18288000" cy="10287000"/>
            <a:chOff x="0" y="0"/>
            <a:chExt cx="24384000" cy="13716000"/>
          </a:xfrm>
        </p:grpSpPr>
        <p:sp>
          <p:nvSpPr>
            <p:cNvPr id="77" name="Google Shape;77;p12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8" name="Google Shape;78;p12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79" name="Google Shape;79;p12"/>
          <p:cNvGrpSpPr/>
          <p:nvPr/>
        </p:nvGrpSpPr>
        <p:grpSpPr>
          <a:xfrm>
            <a:off x="758458" y="779942"/>
            <a:ext cx="16771083" cy="8774008"/>
            <a:chOff x="0" y="-241102"/>
            <a:chExt cx="22361444" cy="11698677"/>
          </a:xfrm>
        </p:grpSpPr>
        <p:grpSp>
          <p:nvGrpSpPr>
            <p:cNvPr id="80" name="Google Shape;80;p12"/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/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2" name="Google Shape;82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/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/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GB" dirty="0"/>
              </a:p>
            </p:txBody>
          </p:sp>
          <p:sp>
            <p:nvSpPr>
              <p:cNvPr id="85" name="Google Shape;85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6" name="Google Shape;86;p12"/>
          <p:cNvSpPr txBox="1"/>
          <p:nvPr/>
        </p:nvSpPr>
        <p:spPr>
          <a:xfrm>
            <a:off x="11838418" y="4307130"/>
            <a:ext cx="3306074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Impact of cybercrime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88" name="Google Shape;88;p12"/>
          <p:cNvSpPr txBox="1"/>
          <p:nvPr/>
        </p:nvSpPr>
        <p:spPr>
          <a:xfrm>
            <a:off x="6158323" y="4321678"/>
            <a:ext cx="3306074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Types of cybercrime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90" name="Google Shape;90;p12"/>
          <p:cNvSpPr txBox="1"/>
          <p:nvPr/>
        </p:nvSpPr>
        <p:spPr>
          <a:xfrm>
            <a:off x="1968606" y="6401454"/>
            <a:ext cx="3794478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Cybercriminal Motivations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582169-0FDA-193E-5708-CF93F2CF75B5}"/>
              </a:ext>
            </a:extLst>
          </p:cNvPr>
          <p:cNvSpPr txBox="1"/>
          <p:nvPr/>
        </p:nvSpPr>
        <p:spPr>
          <a:xfrm>
            <a:off x="6597621" y="1896292"/>
            <a:ext cx="50263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0" dirty="0">
                <a:solidFill>
                  <a:schemeClr val="bg1"/>
                </a:solidFill>
              </a:rPr>
              <a:t>Key points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8E804C-5329-DE36-91F6-EB642ED06763}"/>
              </a:ext>
            </a:extLst>
          </p:cNvPr>
          <p:cNvSpPr txBox="1"/>
          <p:nvPr/>
        </p:nvSpPr>
        <p:spPr>
          <a:xfrm>
            <a:off x="6449583" y="6391347"/>
            <a:ext cx="40469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Cybersecurity Awareness and Education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A42D77-A45B-7470-8E6F-AA608112BBE6}"/>
              </a:ext>
            </a:extLst>
          </p:cNvPr>
          <p:cNvSpPr txBox="1"/>
          <p:nvPr/>
        </p:nvSpPr>
        <p:spPr>
          <a:xfrm>
            <a:off x="11838418" y="6348688"/>
            <a:ext cx="40469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Cybercrime Prevention Strategies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83DE50-AE2C-00CC-185B-7808AB59BBD3}"/>
              </a:ext>
            </a:extLst>
          </p:cNvPr>
          <p:cNvSpPr txBox="1"/>
          <p:nvPr/>
        </p:nvSpPr>
        <p:spPr>
          <a:xfrm>
            <a:off x="2128792" y="4332464"/>
            <a:ext cx="33129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GB" sz="3600" dirty="0">
                <a:solidFill>
                  <a:schemeClr val="bg1"/>
                </a:solidFill>
              </a:rPr>
              <a:t>Overview of cybercrime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087C40-7FE1-5981-D244-755CD377D270}"/>
              </a:ext>
            </a:extLst>
          </p:cNvPr>
          <p:cNvCxnSpPr>
            <a:cxnSpLocks/>
          </p:cNvCxnSpPr>
          <p:nvPr/>
        </p:nvCxnSpPr>
        <p:spPr>
          <a:xfrm>
            <a:off x="2128792" y="4046868"/>
            <a:ext cx="684746" cy="14859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3"/>
          <p:cNvGrpSpPr/>
          <p:nvPr/>
        </p:nvGrpSpPr>
        <p:grpSpPr>
          <a:xfrm>
            <a:off x="777407" y="847874"/>
            <a:ext cx="16173852" cy="8410426"/>
            <a:chOff x="0" y="-47625"/>
            <a:chExt cx="4259780" cy="2215092"/>
          </a:xfrm>
        </p:grpSpPr>
        <p:sp>
          <p:nvSpPr>
            <p:cNvPr id="101" name="Google Shape;101;p13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2" name="Google Shape;102;p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13"/>
          <p:cNvSpPr txBox="1"/>
          <p:nvPr/>
        </p:nvSpPr>
        <p:spPr>
          <a:xfrm>
            <a:off x="1185818" y="3799160"/>
            <a:ext cx="7678515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>
                <a:solidFill>
                  <a:schemeClr val="tx2">
                    <a:lumMod val="75000"/>
                  </a:schemeClr>
                </a:solidFill>
                <a:latin typeface="Archivo Black"/>
                <a:ea typeface="Archivo Black"/>
                <a:cs typeface="Archivo Black"/>
                <a:sym typeface="Archivo Black"/>
              </a:rPr>
              <a:t>O</a:t>
            </a:r>
            <a:r>
              <a:rPr lang="en-US" sz="9000" b="0" i="0" u="none" strike="noStrike" cap="none" dirty="0">
                <a:solidFill>
                  <a:schemeClr val="tx2">
                    <a:lumMod val="75000"/>
                  </a:schemeClr>
                </a:solidFill>
                <a:latin typeface="Archivo Black"/>
                <a:ea typeface="Archivo Black"/>
                <a:cs typeface="Archivo Black"/>
                <a:sym typeface="Archivo Black"/>
              </a:rPr>
              <a:t>verview of cybercrime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4" name="Google Shape;104;p13"/>
          <p:cNvSpPr/>
          <p:nvPr/>
        </p:nvSpPr>
        <p:spPr>
          <a:xfrm>
            <a:off x="6420400" y="6551319"/>
            <a:ext cx="4722948" cy="4344779"/>
          </a:xfrm>
          <a:custGeom>
            <a:avLst/>
            <a:gdLst/>
            <a:ahLst/>
            <a:cxnLst/>
            <a:rect l="l" t="t" r="r" b="b"/>
            <a:pathLst>
              <a:path w="4722948" h="4344779" extrusionOk="0">
                <a:moveTo>
                  <a:pt x="0" y="0"/>
                </a:moveTo>
                <a:lnTo>
                  <a:pt x="4722948" y="0"/>
                </a:lnTo>
                <a:lnTo>
                  <a:pt x="4722948" y="4344779"/>
                </a:lnTo>
                <a:lnTo>
                  <a:pt x="0" y="43447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701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106" name="Google Shape;106;p13"/>
          <p:cNvGrpSpPr/>
          <p:nvPr/>
        </p:nvGrpSpPr>
        <p:grpSpPr>
          <a:xfrm>
            <a:off x="1462245" y="-180826"/>
            <a:ext cx="3086101" cy="3692058"/>
            <a:chOff x="0" y="-47625"/>
            <a:chExt cx="812800" cy="972394"/>
          </a:xfrm>
        </p:grpSpPr>
        <p:sp>
          <p:nvSpPr>
            <p:cNvPr id="107" name="Google Shape;107;p13"/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8" name="Google Shape;108;p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9" name="Google Shape;109;p13"/>
          <p:cNvSpPr txBox="1"/>
          <p:nvPr/>
        </p:nvSpPr>
        <p:spPr>
          <a:xfrm>
            <a:off x="1604058" y="2134590"/>
            <a:ext cx="1445554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rgbClr val="0F1A38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  <a:endParaRPr/>
          </a:p>
        </p:txBody>
      </p:sp>
      <p:pic>
        <p:nvPicPr>
          <p:cNvPr id="110" name="Google Shape;11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27752" y="-1239600"/>
            <a:ext cx="12766500" cy="1276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/>
          <p:nvPr/>
        </p:nvSpPr>
        <p:spPr>
          <a:xfrm rot="5400000">
            <a:off x="6377772" y="-6377772"/>
            <a:ext cx="5532456" cy="18288000"/>
          </a:xfrm>
          <a:custGeom>
            <a:avLst/>
            <a:gdLst/>
            <a:ahLst/>
            <a:cxnLst/>
            <a:rect l="l" t="t" r="r" b="b"/>
            <a:pathLst>
              <a:path w="5532456" h="18288000" extrusionOk="0">
                <a:moveTo>
                  <a:pt x="0" y="0"/>
                </a:moveTo>
                <a:lnTo>
                  <a:pt x="5532456" y="0"/>
                </a:lnTo>
                <a:lnTo>
                  <a:pt x="5532456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5548" r="-205007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116" name="Google Shape;116;p14"/>
          <p:cNvGrpSpPr/>
          <p:nvPr/>
        </p:nvGrpSpPr>
        <p:grpSpPr>
          <a:xfrm rot="-5400000">
            <a:off x="5619849" y="-7096189"/>
            <a:ext cx="6883185" cy="18453126"/>
            <a:chOff x="0" y="-47625"/>
            <a:chExt cx="1812855" cy="4860082"/>
          </a:xfrm>
        </p:grpSpPr>
        <p:sp>
          <p:nvSpPr>
            <p:cNvPr id="117" name="Google Shape;117;p14"/>
            <p:cNvSpPr/>
            <p:nvPr/>
          </p:nvSpPr>
          <p:spPr>
            <a:xfrm>
              <a:off x="0" y="0"/>
              <a:ext cx="1812855" cy="4812457"/>
            </a:xfrm>
            <a:custGeom>
              <a:avLst/>
              <a:gdLst/>
              <a:ahLst/>
              <a:cxnLst/>
              <a:rect l="l" t="t" r="r" b="b"/>
              <a:pathLst>
                <a:path w="1812855" h="4812457" extrusionOk="0">
                  <a:moveTo>
                    <a:pt x="0" y="0"/>
                  </a:moveTo>
                  <a:lnTo>
                    <a:pt x="1812855" y="0"/>
                  </a:lnTo>
                  <a:lnTo>
                    <a:pt x="1812855" y="4812457"/>
                  </a:lnTo>
                  <a:lnTo>
                    <a:pt x="0" y="4812457"/>
                  </a:lnTo>
                  <a:close/>
                </a:path>
              </a:pathLst>
            </a:custGeom>
            <a:gradFill>
              <a:gsLst>
                <a:gs pos="0">
                  <a:srgbClr val="0F1A38"/>
                </a:gs>
                <a:gs pos="50000">
                  <a:srgbClr val="0F1A38"/>
                </a:gs>
                <a:gs pos="100000">
                  <a:srgbClr val="0F1A38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8" name="Google Shape;118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9" name="Google Shape;119;p14"/>
          <p:cNvPicPr preferRelativeResize="0"/>
          <p:nvPr/>
        </p:nvPicPr>
        <p:blipFill rotWithShape="1">
          <a:blip r:embed="rId3">
            <a:alphaModFix/>
          </a:blip>
          <a:srcRect t="17335" b="17334"/>
          <a:stretch/>
        </p:blipFill>
        <p:spPr>
          <a:xfrm>
            <a:off x="10996030" y="2065848"/>
            <a:ext cx="5760569" cy="3763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4"/>
          <p:cNvPicPr preferRelativeResize="0"/>
          <p:nvPr/>
        </p:nvPicPr>
        <p:blipFill rotWithShape="1">
          <a:blip r:embed="rId3">
            <a:alphaModFix/>
          </a:blip>
          <a:srcRect t="17335" b="17334"/>
          <a:stretch/>
        </p:blipFill>
        <p:spPr>
          <a:xfrm>
            <a:off x="1623306" y="2065848"/>
            <a:ext cx="5760569" cy="3763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 rotWithShape="1">
          <a:blip r:embed="rId4">
            <a:alphaModFix/>
          </a:blip>
          <a:srcRect t="17484" b="17483"/>
          <a:stretch/>
        </p:blipFill>
        <p:spPr>
          <a:xfrm>
            <a:off x="5122854" y="1474959"/>
            <a:ext cx="7604141" cy="494507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4"/>
          <p:cNvSpPr txBox="1"/>
          <p:nvPr/>
        </p:nvSpPr>
        <p:spPr>
          <a:xfrm>
            <a:off x="1199273" y="7074252"/>
            <a:ext cx="15557326" cy="2100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Cybercrime is the use of digital technologies such as computers and the internet to commit criminal activities. Malicious actors (often called “cyber criminals”) exploit computer hardware, software and network vulnerabilities.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/>
        </p:nvSpPr>
        <p:spPr>
          <a:xfrm>
            <a:off x="1462245" y="3796982"/>
            <a:ext cx="6172662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71CBEF"/>
                </a:solidFill>
                <a:latin typeface="Archivo Black"/>
                <a:ea typeface="Archivo Black"/>
                <a:cs typeface="Archivo Black"/>
                <a:sym typeface="Archivo Black"/>
              </a:rPr>
              <a:t>About Us</a:t>
            </a:r>
            <a:endParaRPr/>
          </a:p>
        </p:txBody>
      </p:sp>
      <p:grpSp>
        <p:nvGrpSpPr>
          <p:cNvPr id="160" name="Google Shape;160;p17"/>
          <p:cNvGrpSpPr/>
          <p:nvPr/>
        </p:nvGrpSpPr>
        <p:grpSpPr>
          <a:xfrm>
            <a:off x="777407" y="847874"/>
            <a:ext cx="16173852" cy="8410426"/>
            <a:chOff x="0" y="-47625"/>
            <a:chExt cx="4259780" cy="2215092"/>
          </a:xfrm>
        </p:grpSpPr>
        <p:sp>
          <p:nvSpPr>
            <p:cNvPr id="161" name="Google Shape;161;p17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62" name="Google Shape;162;p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4" name="Google Shape;164;p17"/>
          <p:cNvSpPr/>
          <p:nvPr/>
        </p:nvSpPr>
        <p:spPr>
          <a:xfrm>
            <a:off x="10089422" y="0"/>
            <a:ext cx="8198578" cy="10287000"/>
          </a:xfrm>
          <a:custGeom>
            <a:avLst/>
            <a:gdLst/>
            <a:ahLst/>
            <a:cxnLst/>
            <a:rect l="l" t="t" r="r" b="b"/>
            <a:pathLst>
              <a:path w="8198578" h="10287000" extrusionOk="0">
                <a:moveTo>
                  <a:pt x="0" y="0"/>
                </a:moveTo>
                <a:lnTo>
                  <a:pt x="8198578" y="0"/>
                </a:lnTo>
                <a:lnTo>
                  <a:pt x="819857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7638" r="-7831"/>
            </a:stretch>
          </a:blipFill>
          <a:ln>
            <a:noFill/>
          </a:ln>
        </p:spPr>
        <p:txBody>
          <a:bodyPr/>
          <a:lstStyle/>
          <a:p>
            <a:endParaRPr lang="en-GB"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1462245" y="-180826"/>
            <a:ext cx="3086101" cy="3692058"/>
            <a:chOff x="0" y="-47625"/>
            <a:chExt cx="812800" cy="972394"/>
          </a:xfrm>
        </p:grpSpPr>
        <p:sp>
          <p:nvSpPr>
            <p:cNvPr id="166" name="Google Shape;166;p17"/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67" name="Google Shape;167;p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p17"/>
          <p:cNvSpPr txBox="1"/>
          <p:nvPr/>
        </p:nvSpPr>
        <p:spPr>
          <a:xfrm>
            <a:off x="1604058" y="2134590"/>
            <a:ext cx="1445554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>
                <a:solidFill>
                  <a:srgbClr val="0F1A38"/>
                </a:solidFill>
                <a:latin typeface="Archivo Black"/>
                <a:ea typeface="Archivo Black"/>
                <a:cs typeface="Archivo Black"/>
                <a:sym typeface="Archivo Black"/>
              </a:rPr>
              <a:t>2</a:t>
            </a:r>
            <a:endParaRPr dirty="0"/>
          </a:p>
        </p:txBody>
      </p:sp>
      <p:pic>
        <p:nvPicPr>
          <p:cNvPr id="169" name="Google Shape;16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8346" y="0"/>
            <a:ext cx="10400656" cy="10287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E0BD50F-056B-FE38-6413-5B3F568B8DB2}"/>
              </a:ext>
            </a:extLst>
          </p:cNvPr>
          <p:cNvSpPr/>
          <p:nvPr/>
        </p:nvSpPr>
        <p:spPr>
          <a:xfrm>
            <a:off x="1336741" y="3933974"/>
            <a:ext cx="6172662" cy="27538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4D616C-EA25-4741-3CE2-964C62C95899}"/>
              </a:ext>
            </a:extLst>
          </p:cNvPr>
          <p:cNvSpPr txBox="1"/>
          <p:nvPr/>
        </p:nvSpPr>
        <p:spPr>
          <a:xfrm>
            <a:off x="1377754" y="3935202"/>
            <a:ext cx="63737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solidFill>
                  <a:schemeClr val="tx2">
                    <a:lumMod val="75000"/>
                  </a:schemeClr>
                </a:solidFill>
                <a:latin typeface="Arial Black" panose="020B0A04020102020204" pitchFamily="34" charset="0"/>
              </a:rPr>
              <a:t> Types of cybercrime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/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/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41" name="Google Shape;141;p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16"/>
          <p:cNvSpPr txBox="1"/>
          <p:nvPr/>
        </p:nvSpPr>
        <p:spPr>
          <a:xfrm>
            <a:off x="1340370" y="6407555"/>
            <a:ext cx="335655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Hacking</a:t>
            </a:r>
            <a:endParaRPr sz="4400" dirty="0"/>
          </a:p>
        </p:txBody>
      </p:sp>
      <p:sp>
        <p:nvSpPr>
          <p:cNvPr id="148" name="Google Shape;148;p16"/>
          <p:cNvSpPr txBox="1"/>
          <p:nvPr/>
        </p:nvSpPr>
        <p:spPr>
          <a:xfrm>
            <a:off x="5083627" y="6407555"/>
            <a:ext cx="335655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Phishing</a:t>
            </a:r>
            <a:endParaRPr sz="4400" dirty="0"/>
          </a:p>
        </p:txBody>
      </p:sp>
      <p:sp>
        <p:nvSpPr>
          <p:cNvPr id="151" name="Google Shape;151;p16"/>
          <p:cNvSpPr txBox="1"/>
          <p:nvPr/>
        </p:nvSpPr>
        <p:spPr>
          <a:xfrm>
            <a:off x="8826884" y="6407555"/>
            <a:ext cx="335655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71CBEF"/>
                </a:solidFill>
              </a:rPr>
              <a:t>I</a:t>
            </a:r>
            <a:r>
              <a:rPr lang="en-US" sz="44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dentity</a:t>
            </a:r>
            <a:r>
              <a:rPr lang="en-US" sz="32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u="none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theft</a:t>
            </a:r>
            <a:endParaRPr sz="4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2B39F82-2F6E-ECBD-7B63-EC5A806D3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03" y="2617351"/>
            <a:ext cx="3356550" cy="33565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1D6EA1-13BA-0799-E286-681A40463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3627" y="2625416"/>
            <a:ext cx="3356550" cy="33404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96CB953-2BA1-169F-CBF9-37603A20A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1251" y="2633482"/>
            <a:ext cx="3373144" cy="3340419"/>
          </a:xfrm>
          <a:prstGeom prst="rect">
            <a:avLst/>
          </a:prstGeom>
        </p:spPr>
      </p:pic>
      <p:pic>
        <p:nvPicPr>
          <p:cNvPr id="1026" name="Picture 2" descr="These are the biggest hacks in 2017 you need to know - Verdict">
            <a:extLst>
              <a:ext uri="{FF2B5EF4-FFF2-40B4-BE49-F238E27FC236}">
                <a16:creationId xmlns:a16="http://schemas.microsoft.com/office/drawing/2014/main" id="{BBED1D57-CDD3-9C76-1FAB-877C3824F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5469" y="2617351"/>
            <a:ext cx="3356550" cy="331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460481-10D6-F923-743D-1986B7D09419}"/>
              </a:ext>
            </a:extLst>
          </p:cNvPr>
          <p:cNvSpPr txBox="1"/>
          <p:nvPr/>
        </p:nvSpPr>
        <p:spPr>
          <a:xfrm>
            <a:off x="12923334" y="6453721"/>
            <a:ext cx="238082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1CBEF"/>
                </a:solidFill>
              </a:rPr>
              <a:t>Malware</a:t>
            </a:r>
            <a:endParaRPr lang="en-US" sz="4400" dirty="0"/>
          </a:p>
          <a:p>
            <a:endParaRPr lang="en-GB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5"/>
          <p:cNvGrpSpPr/>
          <p:nvPr/>
        </p:nvGrpSpPr>
        <p:grpSpPr>
          <a:xfrm>
            <a:off x="777407" y="847874"/>
            <a:ext cx="16173852" cy="8410426"/>
            <a:chOff x="0" y="-47625"/>
            <a:chExt cx="4259780" cy="2215092"/>
          </a:xfrm>
        </p:grpSpPr>
        <p:sp>
          <p:nvSpPr>
            <p:cNvPr id="129" name="Google Shape;129;p15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30" name="Google Shape;130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1" name="Google Shape;131;p15"/>
          <p:cNvPicPr preferRelativeResize="0"/>
          <p:nvPr/>
        </p:nvPicPr>
        <p:blipFill rotWithShape="1">
          <a:blip r:embed="rId3">
            <a:alphaModFix/>
          </a:blip>
          <a:srcRect l="5554" r="5555"/>
          <a:stretch/>
        </p:blipFill>
        <p:spPr>
          <a:xfrm>
            <a:off x="9144000" y="0"/>
            <a:ext cx="9144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5"/>
          <p:cNvSpPr txBox="1"/>
          <p:nvPr/>
        </p:nvSpPr>
        <p:spPr>
          <a:xfrm>
            <a:off x="1141854" y="4092701"/>
            <a:ext cx="763770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0" b="0" i="0" u="none" strike="noStrike" cap="none" dirty="0">
                <a:solidFill>
                  <a:schemeClr val="tx2">
                    <a:lumMod val="75000"/>
                  </a:schemeClr>
                </a:solidFill>
                <a:latin typeface="Archivo Black"/>
                <a:ea typeface="Archivo Black"/>
                <a:cs typeface="Archivo Black"/>
                <a:sym typeface="Archivo Black"/>
              </a:rPr>
              <a:t>The Impact of Cybercrime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4" name="Google Shape;134;p15"/>
          <p:cNvSpPr/>
          <p:nvPr/>
        </p:nvSpPr>
        <p:spPr>
          <a:xfrm>
            <a:off x="7042614" y="7810770"/>
            <a:ext cx="2101386" cy="1113735"/>
          </a:xfrm>
          <a:custGeom>
            <a:avLst/>
            <a:gdLst/>
            <a:ahLst/>
            <a:cxnLst/>
            <a:rect l="l" t="t" r="r" b="b"/>
            <a:pathLst>
              <a:path w="2101386" h="1113735" extrusionOk="0">
                <a:moveTo>
                  <a:pt x="0" y="0"/>
                </a:moveTo>
                <a:lnTo>
                  <a:pt x="2101387" y="0"/>
                </a:lnTo>
                <a:lnTo>
                  <a:pt x="2101387" y="1113735"/>
                </a:lnTo>
                <a:lnTo>
                  <a:pt x="0" y="11137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" name="Google Shape;165;p17">
            <a:extLst>
              <a:ext uri="{FF2B5EF4-FFF2-40B4-BE49-F238E27FC236}">
                <a16:creationId xmlns:a16="http://schemas.microsoft.com/office/drawing/2014/main" id="{00D8E035-F55F-30ED-D44D-F08A504DD419}"/>
              </a:ext>
            </a:extLst>
          </p:cNvPr>
          <p:cNvGrpSpPr/>
          <p:nvPr/>
        </p:nvGrpSpPr>
        <p:grpSpPr>
          <a:xfrm>
            <a:off x="1365794" y="-738815"/>
            <a:ext cx="3086101" cy="3692058"/>
            <a:chOff x="0" y="-47625"/>
            <a:chExt cx="812800" cy="972394"/>
          </a:xfrm>
        </p:grpSpPr>
        <p:sp>
          <p:nvSpPr>
            <p:cNvPr id="3" name="Google Shape;166;p17">
              <a:extLst>
                <a:ext uri="{FF2B5EF4-FFF2-40B4-BE49-F238E27FC236}">
                  <a16:creationId xmlns:a16="http://schemas.microsoft.com/office/drawing/2014/main" id="{AF4FD5F2-CD75-9873-42A4-34D351DE4FF2}"/>
                </a:ext>
              </a:extLst>
            </p:cNvPr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Google Shape;167;p17">
              <a:extLst>
                <a:ext uri="{FF2B5EF4-FFF2-40B4-BE49-F238E27FC236}">
                  <a16:creationId xmlns:a16="http://schemas.microsoft.com/office/drawing/2014/main" id="{F019B9AF-4A38-66A1-8AE4-723115F3182D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DFB0D89-DDE1-3CB4-365E-FF589867030D}"/>
              </a:ext>
            </a:extLst>
          </p:cNvPr>
          <p:cNvSpPr txBox="1"/>
          <p:nvPr/>
        </p:nvSpPr>
        <p:spPr>
          <a:xfrm>
            <a:off x="1365794" y="1650814"/>
            <a:ext cx="11243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0F1A38"/>
                </a:solidFill>
                <a:latin typeface="Archivo Black"/>
                <a:ea typeface="Archivo Black"/>
                <a:cs typeface="Archivo Black"/>
                <a:sym typeface="Archivo Black"/>
              </a:rPr>
              <a:t>3</a:t>
            </a:r>
            <a:endParaRPr lang="en-GB" sz="9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8"/>
          <p:cNvGrpSpPr/>
          <p:nvPr/>
        </p:nvGrpSpPr>
        <p:grpSpPr>
          <a:xfrm>
            <a:off x="468923" y="847874"/>
            <a:ext cx="16482336" cy="8410426"/>
            <a:chOff x="0" y="-47625"/>
            <a:chExt cx="4259780" cy="2215092"/>
          </a:xfrm>
        </p:grpSpPr>
        <p:sp>
          <p:nvSpPr>
            <p:cNvPr id="175" name="Google Shape;175;p18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76" name="Google Shape;176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18"/>
          <p:cNvSpPr txBox="1"/>
          <p:nvPr/>
        </p:nvSpPr>
        <p:spPr>
          <a:xfrm>
            <a:off x="998974" y="1034050"/>
            <a:ext cx="8306885" cy="1994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Cybercrime can affect individuals, businesses, and society in a variety of ways:</a:t>
            </a:r>
            <a:endParaRPr lang="en-US" sz="3600" dirty="0"/>
          </a:p>
        </p:txBody>
      </p:sp>
      <p:sp>
        <p:nvSpPr>
          <p:cNvPr id="178" name="Google Shape;178;p18"/>
          <p:cNvSpPr txBox="1"/>
          <p:nvPr/>
        </p:nvSpPr>
        <p:spPr>
          <a:xfrm>
            <a:off x="834260" y="3339764"/>
            <a:ext cx="3870752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Financial losses</a:t>
            </a:r>
            <a:endParaRPr dirty="0"/>
          </a:p>
        </p:txBody>
      </p:sp>
      <p:sp>
        <p:nvSpPr>
          <p:cNvPr id="179" name="Google Shape;179;p18"/>
          <p:cNvSpPr txBox="1"/>
          <p:nvPr/>
        </p:nvSpPr>
        <p:spPr>
          <a:xfrm>
            <a:off x="6283994" y="3388022"/>
            <a:ext cx="4032753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Personal effects</a:t>
            </a:r>
            <a:endParaRPr lang="en-US" dirty="0"/>
          </a:p>
        </p:txBody>
      </p:sp>
      <p:sp>
        <p:nvSpPr>
          <p:cNvPr id="180" name="Google Shape;180;p18"/>
          <p:cNvSpPr txBox="1"/>
          <p:nvPr/>
        </p:nvSpPr>
        <p:spPr>
          <a:xfrm>
            <a:off x="807933" y="6242355"/>
            <a:ext cx="3870752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Business disruption</a:t>
            </a:r>
            <a:endParaRPr lang="en-US" dirty="0"/>
          </a:p>
        </p:txBody>
      </p:sp>
      <p:sp>
        <p:nvSpPr>
          <p:cNvPr id="181" name="Google Shape;181;p18"/>
          <p:cNvSpPr txBox="1"/>
          <p:nvPr/>
        </p:nvSpPr>
        <p:spPr>
          <a:xfrm>
            <a:off x="6168718" y="6258903"/>
            <a:ext cx="4032753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71CBEF"/>
                </a:solidFill>
                <a:latin typeface="Arial"/>
                <a:ea typeface="Arial"/>
                <a:cs typeface="Arial"/>
                <a:sym typeface="Arial"/>
              </a:rPr>
              <a:t>Public safety</a:t>
            </a:r>
            <a:endParaRPr lang="en-US" dirty="0"/>
          </a:p>
        </p:txBody>
      </p:sp>
      <p:sp>
        <p:nvSpPr>
          <p:cNvPr id="182" name="Google Shape;182;p18"/>
          <p:cNvSpPr txBox="1"/>
          <p:nvPr/>
        </p:nvSpPr>
        <p:spPr>
          <a:xfrm>
            <a:off x="706795" y="3982106"/>
            <a:ext cx="3870900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0" i="0" dirty="0">
                <a:solidFill>
                  <a:schemeClr val="bg1"/>
                </a:solidFill>
                <a:effectLst/>
                <a:latin typeface="Inter"/>
              </a:rPr>
              <a:t>Both individuals and businesses can suffer economic damage due to cybercrime. 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5298498" y="4008999"/>
            <a:ext cx="5181176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>
                <a:solidFill>
                  <a:srgbClr val="FFFFFF"/>
                </a:solidFill>
                <a:latin typeface="Inter"/>
                <a:sym typeface="Arial"/>
              </a:rPr>
              <a:t>After a cyberattack, individuals may need to spend time protecting themselves and preventing further damage</a:t>
            </a:r>
            <a:endParaRPr lang="en-GB" sz="3200" dirty="0">
              <a:latin typeface="Inter"/>
            </a:endParaRPr>
          </a:p>
        </p:txBody>
      </p:sp>
      <p:sp>
        <p:nvSpPr>
          <p:cNvPr id="184" name="Google Shape;184;p18"/>
          <p:cNvSpPr txBox="1"/>
          <p:nvPr/>
        </p:nvSpPr>
        <p:spPr>
          <a:xfrm>
            <a:off x="713812" y="6865467"/>
            <a:ext cx="4603280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>
                <a:solidFill>
                  <a:srgbClr val="FFFFFF"/>
                </a:solidFill>
                <a:latin typeface="Inter"/>
                <a:sym typeface="Arial"/>
              </a:rPr>
              <a:t>This can lead to website downtime, loss of customers and profits, and reputational damage.</a:t>
            </a:r>
            <a:endParaRPr lang="en-GB" sz="3200" dirty="0">
              <a:latin typeface="Inter"/>
            </a:endParaRPr>
          </a:p>
        </p:txBody>
      </p:sp>
      <p:sp>
        <p:nvSpPr>
          <p:cNvPr id="185" name="Google Shape;185;p18"/>
          <p:cNvSpPr txBox="1"/>
          <p:nvPr/>
        </p:nvSpPr>
        <p:spPr>
          <a:xfrm>
            <a:off x="5464500" y="6849834"/>
            <a:ext cx="4849171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>
                <a:solidFill>
                  <a:srgbClr val="FFFFFF"/>
                </a:solidFill>
                <a:latin typeface="Inter"/>
                <a:sym typeface="Arial"/>
              </a:rPr>
              <a:t>Cyber criminals may target critical infrastructure such as power grids or manufacturing plants.</a:t>
            </a:r>
            <a:endParaRPr lang="en-GB" sz="3200" dirty="0">
              <a:latin typeface="Inter"/>
            </a:endParaRPr>
          </a:p>
        </p:txBody>
      </p:sp>
      <p:pic>
        <p:nvPicPr>
          <p:cNvPr id="186" name="Google Shape;1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2600" y="0"/>
            <a:ext cx="76454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19"/>
          <p:cNvGrpSpPr/>
          <p:nvPr/>
        </p:nvGrpSpPr>
        <p:grpSpPr>
          <a:xfrm>
            <a:off x="1213221" y="670320"/>
            <a:ext cx="16173852" cy="8587980"/>
            <a:chOff x="0" y="-47625"/>
            <a:chExt cx="4259780" cy="2261855"/>
          </a:xfrm>
        </p:grpSpPr>
        <p:sp>
          <p:nvSpPr>
            <p:cNvPr id="192" name="Google Shape;192;p19"/>
            <p:cNvSpPr/>
            <p:nvPr/>
          </p:nvSpPr>
          <p:spPr>
            <a:xfrm>
              <a:off x="0" y="0"/>
              <a:ext cx="4259780" cy="2214230"/>
            </a:xfrm>
            <a:custGeom>
              <a:avLst/>
              <a:gdLst/>
              <a:ahLst/>
              <a:cxnLst/>
              <a:rect l="l" t="t" r="r" b="b"/>
              <a:pathLst>
                <a:path w="4259780" h="2214230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214230"/>
                  </a:lnTo>
                  <a:lnTo>
                    <a:pt x="0" y="22142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3" name="Google Shape;193;p1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4" name="Google Shape;194;p19"/>
          <p:cNvPicPr preferRelativeResize="0"/>
          <p:nvPr/>
        </p:nvPicPr>
        <p:blipFill rotWithShape="1">
          <a:blip r:embed="rId3">
            <a:alphaModFix/>
          </a:blip>
          <a:srcRect t="17121" b="17121"/>
          <a:stretch/>
        </p:blipFill>
        <p:spPr>
          <a:xfrm>
            <a:off x="366133" y="4021613"/>
            <a:ext cx="7300759" cy="5797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9"/>
          <p:cNvPicPr preferRelativeResize="0"/>
          <p:nvPr/>
        </p:nvPicPr>
        <p:blipFill rotWithShape="1">
          <a:blip r:embed="rId4">
            <a:alphaModFix/>
          </a:blip>
          <a:srcRect t="17121" b="17121"/>
          <a:stretch/>
        </p:blipFill>
        <p:spPr>
          <a:xfrm>
            <a:off x="10058400" y="4021614"/>
            <a:ext cx="7863467" cy="579762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9"/>
          <p:cNvSpPr txBox="1"/>
          <p:nvPr/>
        </p:nvSpPr>
        <p:spPr>
          <a:xfrm>
            <a:off x="2756271" y="1494062"/>
            <a:ext cx="14318508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7200" dirty="0">
                <a:solidFill>
                  <a:schemeClr val="tx2">
                    <a:lumMod val="75000"/>
                  </a:schemeClr>
                </a:solidFill>
                <a:latin typeface="Arial Black" panose="020B0A04020102020204" pitchFamily="34" charset="0"/>
              </a:rPr>
              <a:t>Cybercriminal Motivations</a:t>
            </a:r>
          </a:p>
        </p:txBody>
      </p:sp>
      <p:grpSp>
        <p:nvGrpSpPr>
          <p:cNvPr id="2" name="Google Shape;165;p17">
            <a:extLst>
              <a:ext uri="{FF2B5EF4-FFF2-40B4-BE49-F238E27FC236}">
                <a16:creationId xmlns:a16="http://schemas.microsoft.com/office/drawing/2014/main" id="{A0410EBD-BBDB-741D-AC85-CB03D90D0750}"/>
              </a:ext>
            </a:extLst>
          </p:cNvPr>
          <p:cNvGrpSpPr/>
          <p:nvPr/>
        </p:nvGrpSpPr>
        <p:grpSpPr>
          <a:xfrm>
            <a:off x="1365794" y="-738815"/>
            <a:ext cx="3086101" cy="3692058"/>
            <a:chOff x="0" y="-47625"/>
            <a:chExt cx="812800" cy="972394"/>
          </a:xfrm>
        </p:grpSpPr>
        <p:sp>
          <p:nvSpPr>
            <p:cNvPr id="3" name="Google Shape;166;p17">
              <a:extLst>
                <a:ext uri="{FF2B5EF4-FFF2-40B4-BE49-F238E27FC236}">
                  <a16:creationId xmlns:a16="http://schemas.microsoft.com/office/drawing/2014/main" id="{5ED8CB5A-D59D-811F-B087-AE0AF826C68E}"/>
                </a:ext>
              </a:extLst>
            </p:cNvPr>
            <p:cNvSpPr/>
            <p:nvPr/>
          </p:nvSpPr>
          <p:spPr>
            <a:xfrm>
              <a:off x="0" y="0"/>
              <a:ext cx="296125" cy="924769"/>
            </a:xfrm>
            <a:custGeom>
              <a:avLst/>
              <a:gdLst/>
              <a:ahLst/>
              <a:cxnLst/>
              <a:rect l="l" t="t" r="r" b="b"/>
              <a:pathLst>
                <a:path w="296125" h="924769" extrusionOk="0">
                  <a:moveTo>
                    <a:pt x="0" y="0"/>
                  </a:moveTo>
                  <a:lnTo>
                    <a:pt x="296125" y="0"/>
                  </a:lnTo>
                  <a:lnTo>
                    <a:pt x="296125" y="924769"/>
                  </a:lnTo>
                  <a:lnTo>
                    <a:pt x="0" y="924769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Google Shape;167;p17">
              <a:extLst>
                <a:ext uri="{FF2B5EF4-FFF2-40B4-BE49-F238E27FC236}">
                  <a16:creationId xmlns:a16="http://schemas.microsoft.com/office/drawing/2014/main" id="{421907E1-7501-40C5-D15E-1876C99645ED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A2BFD97-FF46-F975-F75F-FA107C4E1AE3}"/>
              </a:ext>
            </a:extLst>
          </p:cNvPr>
          <p:cNvSpPr txBox="1"/>
          <p:nvPr/>
        </p:nvSpPr>
        <p:spPr>
          <a:xfrm>
            <a:off x="1442081" y="1743281"/>
            <a:ext cx="10781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600" b="0" i="0" u="none" strike="noStrike" kern="0" cap="none" spc="0" normalizeH="0" baseline="0" noProof="0" dirty="0">
                <a:ln>
                  <a:noFill/>
                </a:ln>
                <a:solidFill>
                  <a:srgbClr val="0F1A38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4</a:t>
            </a:r>
            <a:endParaRPr kumimoji="0" lang="en-GB" sz="9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yber-Futuristic AI Technology Thesis Defense">
  <a:themeElements>
    <a:clrScheme name="Office">
      <a:dk1>
        <a:srgbClr val="0F1A38"/>
      </a:dk1>
      <a:lt1>
        <a:srgbClr val="FFFFFF"/>
      </a:lt1>
      <a:dk2>
        <a:srgbClr val="2D5B8F"/>
      </a:dk2>
      <a:lt2>
        <a:srgbClr val="71CBEF"/>
      </a:lt2>
      <a:accent1>
        <a:srgbClr val="0F1A38"/>
      </a:accent1>
      <a:accent2>
        <a:srgbClr val="2D5B8F"/>
      </a:accent2>
      <a:accent3>
        <a:srgbClr val="71CBEF"/>
      </a:accent3>
      <a:accent4>
        <a:srgbClr val="888888"/>
      </a:accent4>
      <a:accent5>
        <a:srgbClr val="FFFFFF"/>
      </a:accent5>
      <a:accent6>
        <a:srgbClr val="2D5B8F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449</Words>
  <Application>Microsoft Office PowerPoint</Application>
  <PresentationFormat>Custom</PresentationFormat>
  <Paragraphs>81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Archivo Black</vt:lpstr>
      <vt:lpstr>Inter</vt:lpstr>
      <vt:lpstr>Times New Roman</vt:lpstr>
      <vt:lpstr>Arial</vt:lpstr>
      <vt:lpstr>Noto Sans</vt:lpstr>
      <vt:lpstr>Arial Black</vt:lpstr>
      <vt:lpstr>Calibri</vt:lpstr>
      <vt:lpstr>Wingdings</vt:lpstr>
      <vt:lpstr>Cyber-Futuristic AI Technology Thesis Defense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andjacane10@gmail.com</cp:lastModifiedBy>
  <cp:revision>1</cp:revision>
  <dcterms:modified xsi:type="dcterms:W3CDTF">2024-01-05T10:48:37Z</dcterms:modified>
</cp:coreProperties>
</file>